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3" r:id="rId3"/>
    <p:sldId id="258" r:id="rId4"/>
    <p:sldId id="290" r:id="rId5"/>
    <p:sldId id="274" r:id="rId6"/>
    <p:sldId id="276" r:id="rId7"/>
    <p:sldId id="277" r:id="rId8"/>
    <p:sldId id="278" r:id="rId9"/>
    <p:sldId id="281" r:id="rId10"/>
    <p:sldId id="282" r:id="rId11"/>
    <p:sldId id="279" r:id="rId12"/>
    <p:sldId id="275" r:id="rId13"/>
    <p:sldId id="284" r:id="rId14"/>
    <p:sldId id="283" r:id="rId15"/>
    <p:sldId id="285" r:id="rId16"/>
    <p:sldId id="286" r:id="rId17"/>
    <p:sldId id="289" r:id="rId18"/>
    <p:sldId id="287" r:id="rId19"/>
    <p:sldId id="269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95A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CE2FE-BB20-429F-B1D0-4C60B2E808D0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59FC-0CD5-4128-AC9B-4A0521CA39C8}">
      <dgm:prSet phldrT="[Text]"/>
      <dgm:spPr/>
      <dgm:t>
        <a:bodyPr/>
        <a:lstStyle/>
        <a:p>
          <a:r>
            <a:rPr lang="en-US" b="1"/>
            <a:t>109 </a:t>
          </a:r>
        </a:p>
        <a:p>
          <a:r>
            <a:rPr lang="cs-CZ"/>
            <a:t>NABÍDEK</a:t>
          </a:r>
          <a:endParaRPr lang="en-US" dirty="0"/>
        </a:p>
      </dgm:t>
    </dgm:pt>
    <dgm:pt modelId="{E81E26F3-4A7A-489D-8D7A-ED060142BDA6}" type="parTrans" cxnId="{CF17B77A-ECAB-45D6-9626-BA79E3F9FDF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11E78DB0-1677-4EB4-85C1-99ABC17CB876}" type="sibTrans" cxnId="{CF17B77A-ECAB-45D6-9626-BA79E3F9FDF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4108021-D24F-4F21-AA47-3D32EEC7B889}">
      <dgm:prSet phldrT="[Text]"/>
      <dgm:spPr/>
      <dgm:t>
        <a:bodyPr/>
        <a:lstStyle/>
        <a:p>
          <a:r>
            <a:rPr lang="cs-CZ" b="1" dirty="0"/>
            <a:t>57 </a:t>
          </a:r>
          <a:endParaRPr lang="en-US" b="1" dirty="0"/>
        </a:p>
        <a:p>
          <a:r>
            <a:rPr lang="cs-CZ" dirty="0"/>
            <a:t>PROHLÍDEK</a:t>
          </a:r>
          <a:endParaRPr lang="en-US" dirty="0"/>
        </a:p>
      </dgm:t>
    </dgm:pt>
    <dgm:pt modelId="{628D4FEF-3CF2-49E2-A578-D1EEE86A9CAB}" type="parTrans" cxnId="{6BACA2AE-F029-40F4-9F95-6F01B3446F5F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FCEB54ED-7793-4C71-972F-186CD9FF9631}" type="sibTrans" cxnId="{6BACA2AE-F029-40F4-9F95-6F01B3446F5F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0579D18-2C5E-4BA4-9718-541ED1EADC76}">
      <dgm:prSet phldrT="[Text]"/>
      <dgm:spPr/>
      <dgm:t>
        <a:bodyPr/>
        <a:lstStyle/>
        <a:p>
          <a:r>
            <a:rPr lang="cs-CZ" b="1" dirty="0"/>
            <a:t>49 </a:t>
          </a:r>
          <a:r>
            <a:rPr lang="cs-CZ" dirty="0"/>
            <a:t>VYBRANÝCH</a:t>
          </a:r>
          <a:endParaRPr lang="en-US" dirty="0"/>
        </a:p>
        <a:p>
          <a:r>
            <a:rPr lang="cs-CZ" dirty="0"/>
            <a:t>1 PODMÍNEČNĚ </a:t>
          </a:r>
          <a:endParaRPr lang="en-US" dirty="0"/>
        </a:p>
        <a:p>
          <a:r>
            <a:rPr lang="cs-CZ" dirty="0"/>
            <a:t>7</a:t>
          </a:r>
          <a:r>
            <a:rPr lang="en-US" dirty="0"/>
            <a:t> </a:t>
          </a:r>
          <a:r>
            <a:rPr lang="cs-CZ" dirty="0"/>
            <a:t>ODMÍTNUT</a:t>
          </a:r>
          <a:r>
            <a:rPr lang="en-US" dirty="0"/>
            <a:t>O</a:t>
          </a:r>
        </a:p>
      </dgm:t>
    </dgm:pt>
    <dgm:pt modelId="{50E0824F-48E6-4DFC-A9B6-74BB9C72B5A6}" type="parTrans" cxnId="{AF295BAB-D43E-45FC-9E17-7BFE1EF5743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75B4E7C-DBD9-4648-9A9D-166628D35943}" type="sibTrans" cxnId="{AF295BAB-D43E-45FC-9E17-7BFE1EF5743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D0F8578-8E4D-48F9-8050-F030C7259445}">
      <dgm:prSet/>
      <dgm:spPr/>
      <dgm:t>
        <a:bodyPr/>
        <a:lstStyle/>
        <a:p>
          <a:r>
            <a:rPr lang="cs-CZ" b="1"/>
            <a:t>3 </a:t>
          </a:r>
          <a:endParaRPr lang="en-US" b="1"/>
        </a:p>
        <a:p>
          <a:r>
            <a:rPr lang="cs-CZ"/>
            <a:t>PŘED PODPISEM SMLOUVY</a:t>
          </a:r>
          <a:endParaRPr lang="en-US" dirty="0"/>
        </a:p>
      </dgm:t>
    </dgm:pt>
    <dgm:pt modelId="{46B1ED65-4F00-4318-8A48-F0C79E2B60D0}" type="parTrans" cxnId="{0E445A13-D025-4CEC-896B-744A4C63813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DFCCC4B1-4BDA-4E61-AEBE-20A19E4C71BB}" type="sibTrans" cxnId="{0E445A13-D025-4CEC-896B-744A4C63813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4C9BBF8B-FAD5-47AF-B424-F596F9EC93E7}">
      <dgm:prSet/>
      <dgm:spPr/>
      <dgm:t>
        <a:bodyPr/>
        <a:lstStyle/>
        <a:p>
          <a:r>
            <a:rPr lang="en-US" b="1"/>
            <a:t>36 </a:t>
          </a:r>
          <a:r>
            <a:rPr lang="cs-CZ"/>
            <a:t>POSKYTNUTÝCH BYTŮ</a:t>
          </a:r>
          <a:r>
            <a:rPr lang="en-US"/>
            <a:t> </a:t>
          </a:r>
          <a:endParaRPr lang="en-US" dirty="0"/>
        </a:p>
      </dgm:t>
    </dgm:pt>
    <dgm:pt modelId="{2174967A-C936-4EF1-B41D-F0322A34A44D}" type="parTrans" cxnId="{DA8757BA-8201-498D-B973-87FCF51837C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E5D962E-C4B5-4777-A7EC-F2E4DEB7D0E9}" type="sibTrans" cxnId="{DA8757BA-8201-498D-B973-87FCF51837C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F6FDDBD-70B5-4283-B259-219A5BFF92E7}" type="pres">
      <dgm:prSet presAssocID="{BC1CE2FE-BB20-429F-B1D0-4C60B2E808D0}" presName="rootnode" presStyleCnt="0">
        <dgm:presLayoutVars>
          <dgm:chMax/>
          <dgm:chPref/>
          <dgm:dir/>
          <dgm:animLvl val="lvl"/>
        </dgm:presLayoutVars>
      </dgm:prSet>
      <dgm:spPr/>
    </dgm:pt>
    <dgm:pt modelId="{1B978F33-1B69-460F-A4C3-F89F9B8D56C7}" type="pres">
      <dgm:prSet presAssocID="{1CB059FC-0CD5-4128-AC9B-4A0521CA39C8}" presName="composite" presStyleCnt="0"/>
      <dgm:spPr/>
    </dgm:pt>
    <dgm:pt modelId="{5E8ABA85-CB4B-4266-B407-943A55ADC8D6}" type="pres">
      <dgm:prSet presAssocID="{1CB059FC-0CD5-4128-AC9B-4A0521CA39C8}" presName="LShape" presStyleLbl="alignNode1" presStyleIdx="0" presStyleCnt="9"/>
      <dgm:spPr/>
    </dgm:pt>
    <dgm:pt modelId="{36BF57AD-A9D9-4025-ADFC-BC1484CA2450}" type="pres">
      <dgm:prSet presAssocID="{1CB059FC-0CD5-4128-AC9B-4A0521CA39C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CCDCE81-F935-4428-9828-50BAB2144399}" type="pres">
      <dgm:prSet presAssocID="{1CB059FC-0CD5-4128-AC9B-4A0521CA39C8}" presName="Triangle" presStyleLbl="alignNode1" presStyleIdx="1" presStyleCnt="9"/>
      <dgm:spPr/>
    </dgm:pt>
    <dgm:pt modelId="{FA7CA223-E7AD-4FB5-A1CF-561DDBBE8F9E}" type="pres">
      <dgm:prSet presAssocID="{11E78DB0-1677-4EB4-85C1-99ABC17CB876}" presName="sibTrans" presStyleCnt="0"/>
      <dgm:spPr/>
    </dgm:pt>
    <dgm:pt modelId="{7997642F-F96E-45F1-9C79-C5288446CBA8}" type="pres">
      <dgm:prSet presAssocID="{11E78DB0-1677-4EB4-85C1-99ABC17CB876}" presName="space" presStyleCnt="0"/>
      <dgm:spPr/>
    </dgm:pt>
    <dgm:pt modelId="{9D42C5BE-7C71-4C75-B9CF-5118F1EA6BC4}" type="pres">
      <dgm:prSet presAssocID="{24108021-D24F-4F21-AA47-3D32EEC7B889}" presName="composite" presStyleCnt="0"/>
      <dgm:spPr/>
    </dgm:pt>
    <dgm:pt modelId="{0BE9E172-FA36-4F60-A119-AB8DC5C8F922}" type="pres">
      <dgm:prSet presAssocID="{24108021-D24F-4F21-AA47-3D32EEC7B889}" presName="LShape" presStyleLbl="alignNode1" presStyleIdx="2" presStyleCnt="9"/>
      <dgm:spPr/>
    </dgm:pt>
    <dgm:pt modelId="{949780AB-DE7B-4FC6-8D2B-B4CBFDF602AE}" type="pres">
      <dgm:prSet presAssocID="{24108021-D24F-4F21-AA47-3D32EEC7B88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60FD450-2309-4A2F-B6C9-6903CD7ED431}" type="pres">
      <dgm:prSet presAssocID="{24108021-D24F-4F21-AA47-3D32EEC7B889}" presName="Triangle" presStyleLbl="alignNode1" presStyleIdx="3" presStyleCnt="9"/>
      <dgm:spPr/>
    </dgm:pt>
    <dgm:pt modelId="{1726707B-FD47-438F-9403-1B343CAB986C}" type="pres">
      <dgm:prSet presAssocID="{FCEB54ED-7793-4C71-972F-186CD9FF9631}" presName="sibTrans" presStyleCnt="0"/>
      <dgm:spPr/>
    </dgm:pt>
    <dgm:pt modelId="{BD961E2C-48FB-4A5F-8F51-E19FD1EDE251}" type="pres">
      <dgm:prSet presAssocID="{FCEB54ED-7793-4C71-972F-186CD9FF9631}" presName="space" presStyleCnt="0"/>
      <dgm:spPr/>
    </dgm:pt>
    <dgm:pt modelId="{84CA5E98-7BC4-4B68-99B3-9066EE6DB2FD}" type="pres">
      <dgm:prSet presAssocID="{30579D18-2C5E-4BA4-9718-541ED1EADC76}" presName="composite" presStyleCnt="0"/>
      <dgm:spPr/>
    </dgm:pt>
    <dgm:pt modelId="{FF47B876-487E-4DC8-8F1E-620F28B41EDE}" type="pres">
      <dgm:prSet presAssocID="{30579D18-2C5E-4BA4-9718-541ED1EADC76}" presName="LShape" presStyleLbl="alignNode1" presStyleIdx="4" presStyleCnt="9"/>
      <dgm:spPr/>
    </dgm:pt>
    <dgm:pt modelId="{C9532E62-3FE5-4821-BD2B-A76D35CE9557}" type="pres">
      <dgm:prSet presAssocID="{30579D18-2C5E-4BA4-9718-541ED1EADC7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990AA72-600A-46C9-A571-6952561862F0}" type="pres">
      <dgm:prSet presAssocID="{30579D18-2C5E-4BA4-9718-541ED1EADC76}" presName="Triangle" presStyleLbl="alignNode1" presStyleIdx="5" presStyleCnt="9"/>
      <dgm:spPr/>
    </dgm:pt>
    <dgm:pt modelId="{60562E24-4E71-4633-BDA1-7A52D984A319}" type="pres">
      <dgm:prSet presAssocID="{275B4E7C-DBD9-4648-9A9D-166628D35943}" presName="sibTrans" presStyleCnt="0"/>
      <dgm:spPr/>
    </dgm:pt>
    <dgm:pt modelId="{394EFA29-39CA-4563-A619-DC71C4B209EB}" type="pres">
      <dgm:prSet presAssocID="{275B4E7C-DBD9-4648-9A9D-166628D35943}" presName="space" presStyleCnt="0"/>
      <dgm:spPr/>
    </dgm:pt>
    <dgm:pt modelId="{0CED9F07-2B81-4A17-952F-7E3B826B8ECB}" type="pres">
      <dgm:prSet presAssocID="{6D0F8578-8E4D-48F9-8050-F030C7259445}" presName="composite" presStyleCnt="0"/>
      <dgm:spPr/>
    </dgm:pt>
    <dgm:pt modelId="{E173A00B-C351-4970-A863-B131ED5F677F}" type="pres">
      <dgm:prSet presAssocID="{6D0F8578-8E4D-48F9-8050-F030C7259445}" presName="LShape" presStyleLbl="alignNode1" presStyleIdx="6" presStyleCnt="9"/>
      <dgm:spPr/>
    </dgm:pt>
    <dgm:pt modelId="{33842F03-A85B-43BD-AEB6-48147419B0E9}" type="pres">
      <dgm:prSet presAssocID="{6D0F8578-8E4D-48F9-8050-F030C725944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F9AA517-9D7E-4857-8B03-A43992C78E24}" type="pres">
      <dgm:prSet presAssocID="{6D0F8578-8E4D-48F9-8050-F030C7259445}" presName="Triangle" presStyleLbl="alignNode1" presStyleIdx="7" presStyleCnt="9"/>
      <dgm:spPr/>
    </dgm:pt>
    <dgm:pt modelId="{3960BD6B-9747-4BED-BA61-3C40D9C4E37A}" type="pres">
      <dgm:prSet presAssocID="{DFCCC4B1-4BDA-4E61-AEBE-20A19E4C71BB}" presName="sibTrans" presStyleCnt="0"/>
      <dgm:spPr/>
    </dgm:pt>
    <dgm:pt modelId="{C5590A5E-B4D5-4356-B848-B17970974897}" type="pres">
      <dgm:prSet presAssocID="{DFCCC4B1-4BDA-4E61-AEBE-20A19E4C71BB}" presName="space" presStyleCnt="0"/>
      <dgm:spPr/>
    </dgm:pt>
    <dgm:pt modelId="{E4564C9F-C0FE-42F5-9D29-D185CECC36F5}" type="pres">
      <dgm:prSet presAssocID="{4C9BBF8B-FAD5-47AF-B424-F596F9EC93E7}" presName="composite" presStyleCnt="0"/>
      <dgm:spPr/>
    </dgm:pt>
    <dgm:pt modelId="{BBBE2574-A948-4E46-9F19-F5D7390826D1}" type="pres">
      <dgm:prSet presAssocID="{4C9BBF8B-FAD5-47AF-B424-F596F9EC93E7}" presName="LShape" presStyleLbl="alignNode1" presStyleIdx="8" presStyleCnt="9"/>
      <dgm:spPr/>
    </dgm:pt>
    <dgm:pt modelId="{73A32F38-1D66-4FC8-9788-3737DB474B6D}" type="pres">
      <dgm:prSet presAssocID="{4C9BBF8B-FAD5-47AF-B424-F596F9EC93E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E445A13-D025-4CEC-896B-744A4C63813B}" srcId="{BC1CE2FE-BB20-429F-B1D0-4C60B2E808D0}" destId="{6D0F8578-8E4D-48F9-8050-F030C7259445}" srcOrd="3" destOrd="0" parTransId="{46B1ED65-4F00-4318-8A48-F0C79E2B60D0}" sibTransId="{DFCCC4B1-4BDA-4E61-AEBE-20A19E4C71BB}"/>
    <dgm:cxn modelId="{8925AC72-0D3F-4F33-936D-8EBC91606165}" type="presOf" srcId="{4C9BBF8B-FAD5-47AF-B424-F596F9EC93E7}" destId="{73A32F38-1D66-4FC8-9788-3737DB474B6D}" srcOrd="0" destOrd="0" presId="urn:microsoft.com/office/officeart/2009/3/layout/StepUpProcess"/>
    <dgm:cxn modelId="{7E21B479-5F40-411D-B432-A4B66BA4CF0B}" type="presOf" srcId="{30579D18-2C5E-4BA4-9718-541ED1EADC76}" destId="{C9532E62-3FE5-4821-BD2B-A76D35CE9557}" srcOrd="0" destOrd="0" presId="urn:microsoft.com/office/officeart/2009/3/layout/StepUpProcess"/>
    <dgm:cxn modelId="{CF17B77A-ECAB-45D6-9626-BA79E3F9FDFA}" srcId="{BC1CE2FE-BB20-429F-B1D0-4C60B2E808D0}" destId="{1CB059FC-0CD5-4128-AC9B-4A0521CA39C8}" srcOrd="0" destOrd="0" parTransId="{E81E26F3-4A7A-489D-8D7A-ED060142BDA6}" sibTransId="{11E78DB0-1677-4EB4-85C1-99ABC17CB876}"/>
    <dgm:cxn modelId="{302929AB-14DC-48FE-BE37-382F1065AF85}" type="presOf" srcId="{BC1CE2FE-BB20-429F-B1D0-4C60B2E808D0}" destId="{6F6FDDBD-70B5-4283-B259-219A5BFF92E7}" srcOrd="0" destOrd="0" presId="urn:microsoft.com/office/officeart/2009/3/layout/StepUpProcess"/>
    <dgm:cxn modelId="{AF295BAB-D43E-45FC-9E17-7BFE1EF5743E}" srcId="{BC1CE2FE-BB20-429F-B1D0-4C60B2E808D0}" destId="{30579D18-2C5E-4BA4-9718-541ED1EADC76}" srcOrd="2" destOrd="0" parTransId="{50E0824F-48E6-4DFC-A9B6-74BB9C72B5A6}" sibTransId="{275B4E7C-DBD9-4648-9A9D-166628D35943}"/>
    <dgm:cxn modelId="{6BACA2AE-F029-40F4-9F95-6F01B3446F5F}" srcId="{BC1CE2FE-BB20-429F-B1D0-4C60B2E808D0}" destId="{24108021-D24F-4F21-AA47-3D32EEC7B889}" srcOrd="1" destOrd="0" parTransId="{628D4FEF-3CF2-49E2-A578-D1EEE86A9CAB}" sibTransId="{FCEB54ED-7793-4C71-972F-186CD9FF9631}"/>
    <dgm:cxn modelId="{DA8757BA-8201-498D-B973-87FCF51837CC}" srcId="{BC1CE2FE-BB20-429F-B1D0-4C60B2E808D0}" destId="{4C9BBF8B-FAD5-47AF-B424-F596F9EC93E7}" srcOrd="4" destOrd="0" parTransId="{2174967A-C936-4EF1-B41D-F0322A34A44D}" sibTransId="{3E5D962E-C4B5-4777-A7EC-F2E4DEB7D0E9}"/>
    <dgm:cxn modelId="{21905BCE-C323-4456-B27F-E631702F58F8}" type="presOf" srcId="{1CB059FC-0CD5-4128-AC9B-4A0521CA39C8}" destId="{36BF57AD-A9D9-4025-ADFC-BC1484CA2450}" srcOrd="0" destOrd="0" presId="urn:microsoft.com/office/officeart/2009/3/layout/StepUpProcess"/>
    <dgm:cxn modelId="{B52825D1-2C58-49B5-AF7C-C7DC30ABDA7A}" type="presOf" srcId="{6D0F8578-8E4D-48F9-8050-F030C7259445}" destId="{33842F03-A85B-43BD-AEB6-48147419B0E9}" srcOrd="0" destOrd="0" presId="urn:microsoft.com/office/officeart/2009/3/layout/StepUpProcess"/>
    <dgm:cxn modelId="{962B6CD5-BB89-4B13-9BD6-DC6941359ABE}" type="presOf" srcId="{24108021-D24F-4F21-AA47-3D32EEC7B889}" destId="{949780AB-DE7B-4FC6-8D2B-B4CBFDF602AE}" srcOrd="0" destOrd="0" presId="urn:microsoft.com/office/officeart/2009/3/layout/StepUpProcess"/>
    <dgm:cxn modelId="{ED4A5A52-24EC-40B4-8112-96FB0D328BA7}" type="presParOf" srcId="{6F6FDDBD-70B5-4283-B259-219A5BFF92E7}" destId="{1B978F33-1B69-460F-A4C3-F89F9B8D56C7}" srcOrd="0" destOrd="0" presId="urn:microsoft.com/office/officeart/2009/3/layout/StepUpProcess"/>
    <dgm:cxn modelId="{F4D0997D-1DF2-46CE-85F1-503C42316811}" type="presParOf" srcId="{1B978F33-1B69-460F-A4C3-F89F9B8D56C7}" destId="{5E8ABA85-CB4B-4266-B407-943A55ADC8D6}" srcOrd="0" destOrd="0" presId="urn:microsoft.com/office/officeart/2009/3/layout/StepUpProcess"/>
    <dgm:cxn modelId="{0464A847-B3DC-416C-9673-30EFA69F7227}" type="presParOf" srcId="{1B978F33-1B69-460F-A4C3-F89F9B8D56C7}" destId="{36BF57AD-A9D9-4025-ADFC-BC1484CA2450}" srcOrd="1" destOrd="0" presId="urn:microsoft.com/office/officeart/2009/3/layout/StepUpProcess"/>
    <dgm:cxn modelId="{14744A6B-6DC3-40A9-A479-6A672DB6BE9E}" type="presParOf" srcId="{1B978F33-1B69-460F-A4C3-F89F9B8D56C7}" destId="{6CCDCE81-F935-4428-9828-50BAB2144399}" srcOrd="2" destOrd="0" presId="urn:microsoft.com/office/officeart/2009/3/layout/StepUpProcess"/>
    <dgm:cxn modelId="{37563ED3-E01F-440B-9296-E245CC1E097A}" type="presParOf" srcId="{6F6FDDBD-70B5-4283-B259-219A5BFF92E7}" destId="{FA7CA223-E7AD-4FB5-A1CF-561DDBBE8F9E}" srcOrd="1" destOrd="0" presId="urn:microsoft.com/office/officeart/2009/3/layout/StepUpProcess"/>
    <dgm:cxn modelId="{F9138AFD-EE7D-4D8E-8448-C54A1EE19FB2}" type="presParOf" srcId="{FA7CA223-E7AD-4FB5-A1CF-561DDBBE8F9E}" destId="{7997642F-F96E-45F1-9C79-C5288446CBA8}" srcOrd="0" destOrd="0" presId="urn:microsoft.com/office/officeart/2009/3/layout/StepUpProcess"/>
    <dgm:cxn modelId="{CEB9F375-D810-43B1-B1A1-6403394469CA}" type="presParOf" srcId="{6F6FDDBD-70B5-4283-B259-219A5BFF92E7}" destId="{9D42C5BE-7C71-4C75-B9CF-5118F1EA6BC4}" srcOrd="2" destOrd="0" presId="urn:microsoft.com/office/officeart/2009/3/layout/StepUpProcess"/>
    <dgm:cxn modelId="{994E88E9-BFB3-4799-A8E9-5EE85D4D4170}" type="presParOf" srcId="{9D42C5BE-7C71-4C75-B9CF-5118F1EA6BC4}" destId="{0BE9E172-FA36-4F60-A119-AB8DC5C8F922}" srcOrd="0" destOrd="0" presId="urn:microsoft.com/office/officeart/2009/3/layout/StepUpProcess"/>
    <dgm:cxn modelId="{BF819E7D-8362-47F6-903C-663378A644C8}" type="presParOf" srcId="{9D42C5BE-7C71-4C75-B9CF-5118F1EA6BC4}" destId="{949780AB-DE7B-4FC6-8D2B-B4CBFDF602AE}" srcOrd="1" destOrd="0" presId="urn:microsoft.com/office/officeart/2009/3/layout/StepUpProcess"/>
    <dgm:cxn modelId="{2232C6BA-C952-4463-A2E1-7E07EFD294E9}" type="presParOf" srcId="{9D42C5BE-7C71-4C75-B9CF-5118F1EA6BC4}" destId="{660FD450-2309-4A2F-B6C9-6903CD7ED431}" srcOrd="2" destOrd="0" presId="urn:microsoft.com/office/officeart/2009/3/layout/StepUpProcess"/>
    <dgm:cxn modelId="{1F9F307D-92F8-4318-88B1-B4736A7BB182}" type="presParOf" srcId="{6F6FDDBD-70B5-4283-B259-219A5BFF92E7}" destId="{1726707B-FD47-438F-9403-1B343CAB986C}" srcOrd="3" destOrd="0" presId="urn:microsoft.com/office/officeart/2009/3/layout/StepUpProcess"/>
    <dgm:cxn modelId="{6AF58444-F622-4773-9464-2314B51930F7}" type="presParOf" srcId="{1726707B-FD47-438F-9403-1B343CAB986C}" destId="{BD961E2C-48FB-4A5F-8F51-E19FD1EDE251}" srcOrd="0" destOrd="0" presId="urn:microsoft.com/office/officeart/2009/3/layout/StepUpProcess"/>
    <dgm:cxn modelId="{A041E7DA-9E93-457B-BE3D-3B039B33CFA8}" type="presParOf" srcId="{6F6FDDBD-70B5-4283-B259-219A5BFF92E7}" destId="{84CA5E98-7BC4-4B68-99B3-9066EE6DB2FD}" srcOrd="4" destOrd="0" presId="urn:microsoft.com/office/officeart/2009/3/layout/StepUpProcess"/>
    <dgm:cxn modelId="{DF540555-6E2C-4D8F-AC6F-F60904FDA11F}" type="presParOf" srcId="{84CA5E98-7BC4-4B68-99B3-9066EE6DB2FD}" destId="{FF47B876-487E-4DC8-8F1E-620F28B41EDE}" srcOrd="0" destOrd="0" presId="urn:microsoft.com/office/officeart/2009/3/layout/StepUpProcess"/>
    <dgm:cxn modelId="{4560FA89-F17E-4D4F-A2BD-A727FD157913}" type="presParOf" srcId="{84CA5E98-7BC4-4B68-99B3-9066EE6DB2FD}" destId="{C9532E62-3FE5-4821-BD2B-A76D35CE9557}" srcOrd="1" destOrd="0" presId="urn:microsoft.com/office/officeart/2009/3/layout/StepUpProcess"/>
    <dgm:cxn modelId="{CC4223AE-4CC6-413A-B86C-69B5CABB73A4}" type="presParOf" srcId="{84CA5E98-7BC4-4B68-99B3-9066EE6DB2FD}" destId="{9990AA72-600A-46C9-A571-6952561862F0}" srcOrd="2" destOrd="0" presId="urn:microsoft.com/office/officeart/2009/3/layout/StepUpProcess"/>
    <dgm:cxn modelId="{82A1707A-36FC-40BE-95D3-2A19224128BF}" type="presParOf" srcId="{6F6FDDBD-70B5-4283-B259-219A5BFF92E7}" destId="{60562E24-4E71-4633-BDA1-7A52D984A319}" srcOrd="5" destOrd="0" presId="urn:microsoft.com/office/officeart/2009/3/layout/StepUpProcess"/>
    <dgm:cxn modelId="{BB00C0E0-F9D0-4FEA-855A-27FE1761F29D}" type="presParOf" srcId="{60562E24-4E71-4633-BDA1-7A52D984A319}" destId="{394EFA29-39CA-4563-A619-DC71C4B209EB}" srcOrd="0" destOrd="0" presId="urn:microsoft.com/office/officeart/2009/3/layout/StepUpProcess"/>
    <dgm:cxn modelId="{3C3556F8-B254-4F03-9765-74931DEEAB78}" type="presParOf" srcId="{6F6FDDBD-70B5-4283-B259-219A5BFF92E7}" destId="{0CED9F07-2B81-4A17-952F-7E3B826B8ECB}" srcOrd="6" destOrd="0" presId="urn:microsoft.com/office/officeart/2009/3/layout/StepUpProcess"/>
    <dgm:cxn modelId="{7C981AB8-4C16-439C-A7BC-7063FEC756B9}" type="presParOf" srcId="{0CED9F07-2B81-4A17-952F-7E3B826B8ECB}" destId="{E173A00B-C351-4970-A863-B131ED5F677F}" srcOrd="0" destOrd="0" presId="urn:microsoft.com/office/officeart/2009/3/layout/StepUpProcess"/>
    <dgm:cxn modelId="{EF3DBE9D-AD8A-4F35-AE2D-D4CF4C51A392}" type="presParOf" srcId="{0CED9F07-2B81-4A17-952F-7E3B826B8ECB}" destId="{33842F03-A85B-43BD-AEB6-48147419B0E9}" srcOrd="1" destOrd="0" presId="urn:microsoft.com/office/officeart/2009/3/layout/StepUpProcess"/>
    <dgm:cxn modelId="{5CD272F4-6DFA-4CBD-B19E-B0D334AA4974}" type="presParOf" srcId="{0CED9F07-2B81-4A17-952F-7E3B826B8ECB}" destId="{5F9AA517-9D7E-4857-8B03-A43992C78E24}" srcOrd="2" destOrd="0" presId="urn:microsoft.com/office/officeart/2009/3/layout/StepUpProcess"/>
    <dgm:cxn modelId="{4009A1C2-9ABE-49E4-AD76-9E150D7C2889}" type="presParOf" srcId="{6F6FDDBD-70B5-4283-B259-219A5BFF92E7}" destId="{3960BD6B-9747-4BED-BA61-3C40D9C4E37A}" srcOrd="7" destOrd="0" presId="urn:microsoft.com/office/officeart/2009/3/layout/StepUpProcess"/>
    <dgm:cxn modelId="{55694831-292A-489F-9997-EA90F6159FBB}" type="presParOf" srcId="{3960BD6B-9747-4BED-BA61-3C40D9C4E37A}" destId="{C5590A5E-B4D5-4356-B848-B17970974897}" srcOrd="0" destOrd="0" presId="urn:microsoft.com/office/officeart/2009/3/layout/StepUpProcess"/>
    <dgm:cxn modelId="{44D73410-D13D-4B75-AD6C-89FA57C42EE2}" type="presParOf" srcId="{6F6FDDBD-70B5-4283-B259-219A5BFF92E7}" destId="{E4564C9F-C0FE-42F5-9D29-D185CECC36F5}" srcOrd="8" destOrd="0" presId="urn:microsoft.com/office/officeart/2009/3/layout/StepUpProcess"/>
    <dgm:cxn modelId="{723AC9A0-F5B7-4B5F-A5F0-4372E66302DF}" type="presParOf" srcId="{E4564C9F-C0FE-42F5-9D29-D185CECC36F5}" destId="{BBBE2574-A948-4E46-9F19-F5D7390826D1}" srcOrd="0" destOrd="0" presId="urn:microsoft.com/office/officeart/2009/3/layout/StepUpProcess"/>
    <dgm:cxn modelId="{DE1DCC3A-9F55-4F83-8967-98A6A55DC485}" type="presParOf" srcId="{E4564C9F-C0FE-42F5-9D29-D185CECC36F5}" destId="{73A32F38-1D66-4FC8-9788-3737DB474B6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464F7-15C6-4D0C-8D9E-F84D818277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7300DD-A1F2-4183-AD9C-F9B60B9ADF64}">
      <dgm:prSet/>
      <dgm:spPr/>
      <dgm:t>
        <a:bodyPr/>
        <a:lstStyle/>
        <a:p>
          <a:r>
            <a:rPr lang="cs-CZ" dirty="0"/>
            <a:t>„Přišlo mi to výhodné, že se mi nabízí velmi snadný způsob pronajmutí. Nemusím nikoho shánět, nemusím se zařizovat…“</a:t>
          </a:r>
          <a:endParaRPr lang="en-US" dirty="0"/>
        </a:p>
      </dgm:t>
    </dgm:pt>
    <dgm:pt modelId="{590DEBF4-411F-44DE-ABE9-A7238E70E9D9}" type="parTrans" cxnId="{9543B7E7-FCBE-4CB3-95D4-383C4365F041}">
      <dgm:prSet/>
      <dgm:spPr/>
      <dgm:t>
        <a:bodyPr/>
        <a:lstStyle/>
        <a:p>
          <a:endParaRPr lang="en-US"/>
        </a:p>
      </dgm:t>
    </dgm:pt>
    <dgm:pt modelId="{587E14C4-B0BF-4B73-AAD7-A372E78F1096}" type="sibTrans" cxnId="{9543B7E7-FCBE-4CB3-95D4-383C4365F041}">
      <dgm:prSet/>
      <dgm:spPr/>
      <dgm:t>
        <a:bodyPr/>
        <a:lstStyle/>
        <a:p>
          <a:endParaRPr lang="en-US"/>
        </a:p>
      </dgm:t>
    </dgm:pt>
    <dgm:pt modelId="{235A1EB8-E4B0-4E03-8876-028937186C81}">
      <dgm:prSet/>
      <dgm:spPr/>
      <dgm:t>
        <a:bodyPr/>
        <a:lstStyle/>
        <a:p>
          <a:r>
            <a:rPr lang="cs-CZ" dirty="0"/>
            <a:t>„Pronajímání má nějaká rizika, tak když MNA nějakou část rizik převzala, tak i ta cena mohla být nižší.“</a:t>
          </a:r>
          <a:endParaRPr lang="en-US" dirty="0"/>
        </a:p>
      </dgm:t>
    </dgm:pt>
    <dgm:pt modelId="{2588BD7A-3F32-4B43-AA2B-3BAF7C37688B}" type="parTrans" cxnId="{EC6F6066-F0F0-42CF-9D5A-361E26B495AF}">
      <dgm:prSet/>
      <dgm:spPr/>
      <dgm:t>
        <a:bodyPr/>
        <a:lstStyle/>
        <a:p>
          <a:endParaRPr lang="en-US"/>
        </a:p>
      </dgm:t>
    </dgm:pt>
    <dgm:pt modelId="{C9801273-23EA-4FAB-B498-D63D34BD8242}" type="sibTrans" cxnId="{EC6F6066-F0F0-42CF-9D5A-361E26B495AF}">
      <dgm:prSet/>
      <dgm:spPr/>
      <dgm:t>
        <a:bodyPr/>
        <a:lstStyle/>
        <a:p>
          <a:endParaRPr lang="en-US"/>
        </a:p>
      </dgm:t>
    </dgm:pt>
    <dgm:pt modelId="{B2621505-E670-41D9-A2DA-B03556EFBD79}">
      <dgm:prSet/>
      <dgm:spPr/>
      <dgm:t>
        <a:bodyPr/>
        <a:lstStyle/>
        <a:p>
          <a:r>
            <a:rPr lang="cs-CZ"/>
            <a:t>„Přišlo mi to jako dobrý řešení, že pronajmu svůj byt a současně pomůžu lidem a ani mě to nestojí moc peněz, to je docela fajn.“</a:t>
          </a:r>
          <a:endParaRPr lang="en-US"/>
        </a:p>
      </dgm:t>
    </dgm:pt>
    <dgm:pt modelId="{22F34B2D-3A6A-4CC6-87A7-8DE2F18F5872}" type="parTrans" cxnId="{13B9DCFA-23D4-4FF3-93E1-07CF68C275F3}">
      <dgm:prSet/>
      <dgm:spPr/>
      <dgm:t>
        <a:bodyPr/>
        <a:lstStyle/>
        <a:p>
          <a:endParaRPr lang="en-US"/>
        </a:p>
      </dgm:t>
    </dgm:pt>
    <dgm:pt modelId="{511A79D9-84EF-4890-88AF-C43C6F5EF4C4}" type="sibTrans" cxnId="{13B9DCFA-23D4-4FF3-93E1-07CF68C275F3}">
      <dgm:prSet/>
      <dgm:spPr/>
      <dgm:t>
        <a:bodyPr/>
        <a:lstStyle/>
        <a:p>
          <a:endParaRPr lang="en-US"/>
        </a:p>
      </dgm:t>
    </dgm:pt>
    <dgm:pt modelId="{EF7C9741-8D8C-45C8-B692-C2F3E18384A6}" type="pres">
      <dgm:prSet presAssocID="{BAE464F7-15C6-4D0C-8D9E-F84D818277D1}" presName="vert0" presStyleCnt="0">
        <dgm:presLayoutVars>
          <dgm:dir/>
          <dgm:animOne val="branch"/>
          <dgm:animLvl val="lvl"/>
        </dgm:presLayoutVars>
      </dgm:prSet>
      <dgm:spPr/>
    </dgm:pt>
    <dgm:pt modelId="{32E08AFA-CBB5-4A7D-B433-F2EC9138DA69}" type="pres">
      <dgm:prSet presAssocID="{097300DD-A1F2-4183-AD9C-F9B60B9ADF64}" presName="thickLine" presStyleLbl="alignNode1" presStyleIdx="0" presStyleCnt="3"/>
      <dgm:spPr/>
    </dgm:pt>
    <dgm:pt modelId="{1784AF86-EDFD-4E35-9B0E-575B99CDFFF5}" type="pres">
      <dgm:prSet presAssocID="{097300DD-A1F2-4183-AD9C-F9B60B9ADF64}" presName="horz1" presStyleCnt="0"/>
      <dgm:spPr/>
    </dgm:pt>
    <dgm:pt modelId="{F220FE30-DDA6-4A0C-B597-87A3B896D648}" type="pres">
      <dgm:prSet presAssocID="{097300DD-A1F2-4183-AD9C-F9B60B9ADF64}" presName="tx1" presStyleLbl="revTx" presStyleIdx="0" presStyleCnt="3"/>
      <dgm:spPr/>
    </dgm:pt>
    <dgm:pt modelId="{30DB0F04-985D-4EDE-873F-5E9FE2BBA1B5}" type="pres">
      <dgm:prSet presAssocID="{097300DD-A1F2-4183-AD9C-F9B60B9ADF64}" presName="vert1" presStyleCnt="0"/>
      <dgm:spPr/>
    </dgm:pt>
    <dgm:pt modelId="{7015ED24-2D49-4929-99CC-C98687F7BDF4}" type="pres">
      <dgm:prSet presAssocID="{235A1EB8-E4B0-4E03-8876-028937186C81}" presName="thickLine" presStyleLbl="alignNode1" presStyleIdx="1" presStyleCnt="3"/>
      <dgm:spPr/>
    </dgm:pt>
    <dgm:pt modelId="{8862BCB7-0571-4269-98B5-03F7FA782B30}" type="pres">
      <dgm:prSet presAssocID="{235A1EB8-E4B0-4E03-8876-028937186C81}" presName="horz1" presStyleCnt="0"/>
      <dgm:spPr/>
    </dgm:pt>
    <dgm:pt modelId="{0729859A-452C-4101-96D8-FAE8BF5001AB}" type="pres">
      <dgm:prSet presAssocID="{235A1EB8-E4B0-4E03-8876-028937186C81}" presName="tx1" presStyleLbl="revTx" presStyleIdx="1" presStyleCnt="3"/>
      <dgm:spPr/>
    </dgm:pt>
    <dgm:pt modelId="{44F9E5E6-F6C3-4FAF-98FC-C32A2CB8B869}" type="pres">
      <dgm:prSet presAssocID="{235A1EB8-E4B0-4E03-8876-028937186C81}" presName="vert1" presStyleCnt="0"/>
      <dgm:spPr/>
    </dgm:pt>
    <dgm:pt modelId="{EABCB683-8557-43EC-BC83-1FC392B0EB60}" type="pres">
      <dgm:prSet presAssocID="{B2621505-E670-41D9-A2DA-B03556EFBD79}" presName="thickLine" presStyleLbl="alignNode1" presStyleIdx="2" presStyleCnt="3"/>
      <dgm:spPr/>
    </dgm:pt>
    <dgm:pt modelId="{E967EB03-69E3-4BEC-B45F-16747164AB99}" type="pres">
      <dgm:prSet presAssocID="{B2621505-E670-41D9-A2DA-B03556EFBD79}" presName="horz1" presStyleCnt="0"/>
      <dgm:spPr/>
    </dgm:pt>
    <dgm:pt modelId="{41029559-1721-4FA3-A58C-41CD13F2BAED}" type="pres">
      <dgm:prSet presAssocID="{B2621505-E670-41D9-A2DA-B03556EFBD79}" presName="tx1" presStyleLbl="revTx" presStyleIdx="2" presStyleCnt="3"/>
      <dgm:spPr/>
    </dgm:pt>
    <dgm:pt modelId="{9B99C010-B81C-4845-8606-0FAD3E100AA0}" type="pres">
      <dgm:prSet presAssocID="{B2621505-E670-41D9-A2DA-B03556EFBD79}" presName="vert1" presStyleCnt="0"/>
      <dgm:spPr/>
    </dgm:pt>
  </dgm:ptLst>
  <dgm:cxnLst>
    <dgm:cxn modelId="{F02C5125-FC52-419B-8B11-67AC1C6A32B3}" type="presOf" srcId="{235A1EB8-E4B0-4E03-8876-028937186C81}" destId="{0729859A-452C-4101-96D8-FAE8BF5001AB}" srcOrd="0" destOrd="0" presId="urn:microsoft.com/office/officeart/2008/layout/LinedList"/>
    <dgm:cxn modelId="{EC6F6066-F0F0-42CF-9D5A-361E26B495AF}" srcId="{BAE464F7-15C6-4D0C-8D9E-F84D818277D1}" destId="{235A1EB8-E4B0-4E03-8876-028937186C81}" srcOrd="1" destOrd="0" parTransId="{2588BD7A-3F32-4B43-AA2B-3BAF7C37688B}" sibTransId="{C9801273-23EA-4FAB-B498-D63D34BD8242}"/>
    <dgm:cxn modelId="{9B848EB8-55B3-45C5-900E-FEC18965D6CC}" type="presOf" srcId="{097300DD-A1F2-4183-AD9C-F9B60B9ADF64}" destId="{F220FE30-DDA6-4A0C-B597-87A3B896D648}" srcOrd="0" destOrd="0" presId="urn:microsoft.com/office/officeart/2008/layout/LinedList"/>
    <dgm:cxn modelId="{1C680FBB-FAD7-4EEA-9605-AFC798FB7D21}" type="presOf" srcId="{B2621505-E670-41D9-A2DA-B03556EFBD79}" destId="{41029559-1721-4FA3-A58C-41CD13F2BAED}" srcOrd="0" destOrd="0" presId="urn:microsoft.com/office/officeart/2008/layout/LinedList"/>
    <dgm:cxn modelId="{9543B7E7-FCBE-4CB3-95D4-383C4365F041}" srcId="{BAE464F7-15C6-4D0C-8D9E-F84D818277D1}" destId="{097300DD-A1F2-4183-AD9C-F9B60B9ADF64}" srcOrd="0" destOrd="0" parTransId="{590DEBF4-411F-44DE-ABE9-A7238E70E9D9}" sibTransId="{587E14C4-B0BF-4B73-AAD7-A372E78F1096}"/>
    <dgm:cxn modelId="{486B99E9-15C4-441B-AB15-EA040B671D51}" type="presOf" srcId="{BAE464F7-15C6-4D0C-8D9E-F84D818277D1}" destId="{EF7C9741-8D8C-45C8-B692-C2F3E18384A6}" srcOrd="0" destOrd="0" presId="urn:microsoft.com/office/officeart/2008/layout/LinedList"/>
    <dgm:cxn modelId="{13B9DCFA-23D4-4FF3-93E1-07CF68C275F3}" srcId="{BAE464F7-15C6-4D0C-8D9E-F84D818277D1}" destId="{B2621505-E670-41D9-A2DA-B03556EFBD79}" srcOrd="2" destOrd="0" parTransId="{22F34B2D-3A6A-4CC6-87A7-8DE2F18F5872}" sibTransId="{511A79D9-84EF-4890-88AF-C43C6F5EF4C4}"/>
    <dgm:cxn modelId="{80FCC0E5-8C73-46FA-B517-2DBCB59699FA}" type="presParOf" srcId="{EF7C9741-8D8C-45C8-B692-C2F3E18384A6}" destId="{32E08AFA-CBB5-4A7D-B433-F2EC9138DA69}" srcOrd="0" destOrd="0" presId="urn:microsoft.com/office/officeart/2008/layout/LinedList"/>
    <dgm:cxn modelId="{6356F227-F9AF-4602-97B8-01F858E75F64}" type="presParOf" srcId="{EF7C9741-8D8C-45C8-B692-C2F3E18384A6}" destId="{1784AF86-EDFD-4E35-9B0E-575B99CDFFF5}" srcOrd="1" destOrd="0" presId="urn:microsoft.com/office/officeart/2008/layout/LinedList"/>
    <dgm:cxn modelId="{D9C4B2D5-4310-4FB5-9718-85C3521F839F}" type="presParOf" srcId="{1784AF86-EDFD-4E35-9B0E-575B99CDFFF5}" destId="{F220FE30-DDA6-4A0C-B597-87A3B896D648}" srcOrd="0" destOrd="0" presId="urn:microsoft.com/office/officeart/2008/layout/LinedList"/>
    <dgm:cxn modelId="{6E40DEE3-DA23-48AE-B760-0EE03DBEFA5E}" type="presParOf" srcId="{1784AF86-EDFD-4E35-9B0E-575B99CDFFF5}" destId="{30DB0F04-985D-4EDE-873F-5E9FE2BBA1B5}" srcOrd="1" destOrd="0" presId="urn:microsoft.com/office/officeart/2008/layout/LinedList"/>
    <dgm:cxn modelId="{67E3D27A-4358-484B-9BF4-489C2D7E5B0F}" type="presParOf" srcId="{EF7C9741-8D8C-45C8-B692-C2F3E18384A6}" destId="{7015ED24-2D49-4929-99CC-C98687F7BDF4}" srcOrd="2" destOrd="0" presId="urn:microsoft.com/office/officeart/2008/layout/LinedList"/>
    <dgm:cxn modelId="{E4E17C1A-72F9-4728-A625-782C592ABE6B}" type="presParOf" srcId="{EF7C9741-8D8C-45C8-B692-C2F3E18384A6}" destId="{8862BCB7-0571-4269-98B5-03F7FA782B30}" srcOrd="3" destOrd="0" presId="urn:microsoft.com/office/officeart/2008/layout/LinedList"/>
    <dgm:cxn modelId="{874018A0-7196-442D-965C-A967B29709D5}" type="presParOf" srcId="{8862BCB7-0571-4269-98B5-03F7FA782B30}" destId="{0729859A-452C-4101-96D8-FAE8BF5001AB}" srcOrd="0" destOrd="0" presId="urn:microsoft.com/office/officeart/2008/layout/LinedList"/>
    <dgm:cxn modelId="{A3242C73-B05D-4372-A042-6C6C24149277}" type="presParOf" srcId="{8862BCB7-0571-4269-98B5-03F7FA782B30}" destId="{44F9E5E6-F6C3-4FAF-98FC-C32A2CB8B869}" srcOrd="1" destOrd="0" presId="urn:microsoft.com/office/officeart/2008/layout/LinedList"/>
    <dgm:cxn modelId="{BEE7CA67-ED96-4EC1-A1EA-AAD2FEDDE03D}" type="presParOf" srcId="{EF7C9741-8D8C-45C8-B692-C2F3E18384A6}" destId="{EABCB683-8557-43EC-BC83-1FC392B0EB60}" srcOrd="4" destOrd="0" presId="urn:microsoft.com/office/officeart/2008/layout/LinedList"/>
    <dgm:cxn modelId="{E8FB7DD0-CB86-4125-87BB-A1F9190AE949}" type="presParOf" srcId="{EF7C9741-8D8C-45C8-B692-C2F3E18384A6}" destId="{E967EB03-69E3-4BEC-B45F-16747164AB99}" srcOrd="5" destOrd="0" presId="urn:microsoft.com/office/officeart/2008/layout/LinedList"/>
    <dgm:cxn modelId="{CCDC6DD7-FE58-458F-A229-D8D5162573ED}" type="presParOf" srcId="{E967EB03-69E3-4BEC-B45F-16747164AB99}" destId="{41029559-1721-4FA3-A58C-41CD13F2BAED}" srcOrd="0" destOrd="0" presId="urn:microsoft.com/office/officeart/2008/layout/LinedList"/>
    <dgm:cxn modelId="{63E0FE63-7AAB-46DD-B519-1BCDDCA11494}" type="presParOf" srcId="{E967EB03-69E3-4BEC-B45F-16747164AB99}" destId="{9B99C010-B81C-4845-8606-0FAD3E100A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CE2FE-BB20-429F-B1D0-4C60B2E808D0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59FC-0CD5-4128-AC9B-4A0521CA39C8}">
      <dgm:prSet phldrT="[Text]"/>
      <dgm:spPr/>
      <dgm:t>
        <a:bodyPr/>
        <a:lstStyle/>
        <a:p>
          <a:r>
            <a:rPr lang="en-US" b="1" dirty="0"/>
            <a:t>1</a:t>
          </a:r>
          <a:r>
            <a:rPr lang="cs-CZ" b="1" dirty="0"/>
            <a:t>61</a:t>
          </a:r>
          <a:r>
            <a:rPr lang="en-US" b="1" dirty="0"/>
            <a:t> </a:t>
          </a:r>
        </a:p>
        <a:p>
          <a:r>
            <a:rPr lang="cs-CZ" dirty="0"/>
            <a:t>ŽÁDOSTÍ</a:t>
          </a:r>
          <a:endParaRPr lang="en-US" dirty="0"/>
        </a:p>
      </dgm:t>
    </dgm:pt>
    <dgm:pt modelId="{E81E26F3-4A7A-489D-8D7A-ED060142BDA6}" type="parTrans" cxnId="{CF17B77A-ECAB-45D6-9626-BA79E3F9FDF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11E78DB0-1677-4EB4-85C1-99ABC17CB876}" type="sibTrans" cxnId="{CF17B77A-ECAB-45D6-9626-BA79E3F9FDF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4108021-D24F-4F21-AA47-3D32EEC7B889}">
      <dgm:prSet phldrT="[Text]"/>
      <dgm:spPr/>
      <dgm:t>
        <a:bodyPr/>
        <a:lstStyle/>
        <a:p>
          <a:r>
            <a:rPr lang="cs-CZ" b="1" dirty="0"/>
            <a:t>56 </a:t>
          </a:r>
          <a:endParaRPr lang="en-US" b="1" dirty="0"/>
        </a:p>
        <a:p>
          <a:r>
            <a:rPr lang="cs-CZ" dirty="0"/>
            <a:t>MAPOVACÍCH POHOVORŮ</a:t>
          </a:r>
          <a:endParaRPr lang="en-US" dirty="0"/>
        </a:p>
      </dgm:t>
    </dgm:pt>
    <dgm:pt modelId="{628D4FEF-3CF2-49E2-A578-D1EEE86A9CAB}" type="parTrans" cxnId="{6BACA2AE-F029-40F4-9F95-6F01B3446F5F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FCEB54ED-7793-4C71-972F-186CD9FF9631}" type="sibTrans" cxnId="{6BACA2AE-F029-40F4-9F95-6F01B3446F5F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0579D18-2C5E-4BA4-9718-541ED1EADC76}">
      <dgm:prSet phldrT="[Text]"/>
      <dgm:spPr/>
      <dgm:t>
        <a:bodyPr/>
        <a:lstStyle/>
        <a:p>
          <a:r>
            <a:rPr lang="cs-CZ" b="1" dirty="0"/>
            <a:t>46 </a:t>
          </a:r>
        </a:p>
        <a:p>
          <a:r>
            <a:rPr lang="cs-CZ" dirty="0"/>
            <a:t>PŘIJATÝCH KLIENTŮ</a:t>
          </a:r>
          <a:endParaRPr lang="en-US" dirty="0"/>
        </a:p>
      </dgm:t>
    </dgm:pt>
    <dgm:pt modelId="{50E0824F-48E6-4DFC-A9B6-74BB9C72B5A6}" type="parTrans" cxnId="{AF295BAB-D43E-45FC-9E17-7BFE1EF5743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75B4E7C-DBD9-4648-9A9D-166628D35943}" type="sibTrans" cxnId="{AF295BAB-D43E-45FC-9E17-7BFE1EF5743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D0F8578-8E4D-48F9-8050-F030C7259445}">
      <dgm:prSet/>
      <dgm:spPr/>
      <dgm:t>
        <a:bodyPr/>
        <a:lstStyle/>
        <a:p>
          <a:r>
            <a:rPr lang="cs-CZ" b="1" dirty="0"/>
            <a:t>2 </a:t>
          </a:r>
          <a:endParaRPr lang="en-US" b="1" dirty="0"/>
        </a:p>
        <a:p>
          <a:r>
            <a:rPr lang="cs-CZ" dirty="0"/>
            <a:t>PŘÍPRAVA NÁJEMNÍ SMLOUVY</a:t>
          </a:r>
          <a:endParaRPr lang="en-US" dirty="0"/>
        </a:p>
      </dgm:t>
    </dgm:pt>
    <dgm:pt modelId="{46B1ED65-4F00-4318-8A48-F0C79E2B60D0}" type="parTrans" cxnId="{0E445A13-D025-4CEC-896B-744A4C63813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DFCCC4B1-4BDA-4E61-AEBE-20A19E4C71BB}" type="sibTrans" cxnId="{0E445A13-D025-4CEC-896B-744A4C63813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4C9BBF8B-FAD5-47AF-B424-F596F9EC93E7}">
      <dgm:prSet/>
      <dgm:spPr/>
      <dgm:t>
        <a:bodyPr/>
        <a:lstStyle/>
        <a:p>
          <a:r>
            <a:rPr lang="cs-CZ" b="1" dirty="0"/>
            <a:t>23</a:t>
          </a:r>
          <a:r>
            <a:rPr lang="en-US" b="1" dirty="0"/>
            <a:t> </a:t>
          </a:r>
          <a:endParaRPr lang="cs-CZ" b="1" dirty="0"/>
        </a:p>
        <a:p>
          <a:r>
            <a:rPr lang="cs-CZ" dirty="0"/>
            <a:t>ZABYDLENÝCH DOMÁCNOSTÍ</a:t>
          </a:r>
          <a:endParaRPr lang="en-US" dirty="0"/>
        </a:p>
      </dgm:t>
    </dgm:pt>
    <dgm:pt modelId="{2174967A-C936-4EF1-B41D-F0322A34A44D}" type="parTrans" cxnId="{DA8757BA-8201-498D-B973-87FCF51837C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E5D962E-C4B5-4777-A7EC-F2E4DEB7D0E9}" type="sibTrans" cxnId="{DA8757BA-8201-498D-B973-87FCF51837C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F6FDDBD-70B5-4283-B259-219A5BFF92E7}" type="pres">
      <dgm:prSet presAssocID="{BC1CE2FE-BB20-429F-B1D0-4C60B2E808D0}" presName="rootnode" presStyleCnt="0">
        <dgm:presLayoutVars>
          <dgm:chMax/>
          <dgm:chPref/>
          <dgm:dir/>
          <dgm:animLvl val="lvl"/>
        </dgm:presLayoutVars>
      </dgm:prSet>
      <dgm:spPr/>
    </dgm:pt>
    <dgm:pt modelId="{1B978F33-1B69-460F-A4C3-F89F9B8D56C7}" type="pres">
      <dgm:prSet presAssocID="{1CB059FC-0CD5-4128-AC9B-4A0521CA39C8}" presName="composite" presStyleCnt="0"/>
      <dgm:spPr/>
    </dgm:pt>
    <dgm:pt modelId="{5E8ABA85-CB4B-4266-B407-943A55ADC8D6}" type="pres">
      <dgm:prSet presAssocID="{1CB059FC-0CD5-4128-AC9B-4A0521CA39C8}" presName="LShape" presStyleLbl="alignNode1" presStyleIdx="0" presStyleCnt="9" custLinFactNeighborX="1470" custLinFactNeighborY="0"/>
      <dgm:spPr/>
    </dgm:pt>
    <dgm:pt modelId="{36BF57AD-A9D9-4025-ADFC-BC1484CA2450}" type="pres">
      <dgm:prSet presAssocID="{1CB059FC-0CD5-4128-AC9B-4A0521CA39C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CCDCE81-F935-4428-9828-50BAB2144399}" type="pres">
      <dgm:prSet presAssocID="{1CB059FC-0CD5-4128-AC9B-4A0521CA39C8}" presName="Triangle" presStyleLbl="alignNode1" presStyleIdx="1" presStyleCnt="9"/>
      <dgm:spPr/>
    </dgm:pt>
    <dgm:pt modelId="{FA7CA223-E7AD-4FB5-A1CF-561DDBBE8F9E}" type="pres">
      <dgm:prSet presAssocID="{11E78DB0-1677-4EB4-85C1-99ABC17CB876}" presName="sibTrans" presStyleCnt="0"/>
      <dgm:spPr/>
    </dgm:pt>
    <dgm:pt modelId="{7997642F-F96E-45F1-9C79-C5288446CBA8}" type="pres">
      <dgm:prSet presAssocID="{11E78DB0-1677-4EB4-85C1-99ABC17CB876}" presName="space" presStyleCnt="0"/>
      <dgm:spPr/>
    </dgm:pt>
    <dgm:pt modelId="{9D42C5BE-7C71-4C75-B9CF-5118F1EA6BC4}" type="pres">
      <dgm:prSet presAssocID="{24108021-D24F-4F21-AA47-3D32EEC7B889}" presName="composite" presStyleCnt="0"/>
      <dgm:spPr/>
    </dgm:pt>
    <dgm:pt modelId="{0BE9E172-FA36-4F60-A119-AB8DC5C8F922}" type="pres">
      <dgm:prSet presAssocID="{24108021-D24F-4F21-AA47-3D32EEC7B889}" presName="LShape" presStyleLbl="alignNode1" presStyleIdx="2" presStyleCnt="9"/>
      <dgm:spPr/>
    </dgm:pt>
    <dgm:pt modelId="{949780AB-DE7B-4FC6-8D2B-B4CBFDF602AE}" type="pres">
      <dgm:prSet presAssocID="{24108021-D24F-4F21-AA47-3D32EEC7B88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60FD450-2309-4A2F-B6C9-6903CD7ED431}" type="pres">
      <dgm:prSet presAssocID="{24108021-D24F-4F21-AA47-3D32EEC7B889}" presName="Triangle" presStyleLbl="alignNode1" presStyleIdx="3" presStyleCnt="9"/>
      <dgm:spPr/>
    </dgm:pt>
    <dgm:pt modelId="{1726707B-FD47-438F-9403-1B343CAB986C}" type="pres">
      <dgm:prSet presAssocID="{FCEB54ED-7793-4C71-972F-186CD9FF9631}" presName="sibTrans" presStyleCnt="0"/>
      <dgm:spPr/>
    </dgm:pt>
    <dgm:pt modelId="{BD961E2C-48FB-4A5F-8F51-E19FD1EDE251}" type="pres">
      <dgm:prSet presAssocID="{FCEB54ED-7793-4C71-972F-186CD9FF9631}" presName="space" presStyleCnt="0"/>
      <dgm:spPr/>
    </dgm:pt>
    <dgm:pt modelId="{84CA5E98-7BC4-4B68-99B3-9066EE6DB2FD}" type="pres">
      <dgm:prSet presAssocID="{30579D18-2C5E-4BA4-9718-541ED1EADC76}" presName="composite" presStyleCnt="0"/>
      <dgm:spPr/>
    </dgm:pt>
    <dgm:pt modelId="{FF47B876-487E-4DC8-8F1E-620F28B41EDE}" type="pres">
      <dgm:prSet presAssocID="{30579D18-2C5E-4BA4-9718-541ED1EADC76}" presName="LShape" presStyleLbl="alignNode1" presStyleIdx="4" presStyleCnt="9"/>
      <dgm:spPr/>
    </dgm:pt>
    <dgm:pt modelId="{C9532E62-3FE5-4821-BD2B-A76D35CE9557}" type="pres">
      <dgm:prSet presAssocID="{30579D18-2C5E-4BA4-9718-541ED1EADC7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990AA72-600A-46C9-A571-6952561862F0}" type="pres">
      <dgm:prSet presAssocID="{30579D18-2C5E-4BA4-9718-541ED1EADC76}" presName="Triangle" presStyleLbl="alignNode1" presStyleIdx="5" presStyleCnt="9"/>
      <dgm:spPr/>
    </dgm:pt>
    <dgm:pt modelId="{60562E24-4E71-4633-BDA1-7A52D984A319}" type="pres">
      <dgm:prSet presAssocID="{275B4E7C-DBD9-4648-9A9D-166628D35943}" presName="sibTrans" presStyleCnt="0"/>
      <dgm:spPr/>
    </dgm:pt>
    <dgm:pt modelId="{394EFA29-39CA-4563-A619-DC71C4B209EB}" type="pres">
      <dgm:prSet presAssocID="{275B4E7C-DBD9-4648-9A9D-166628D35943}" presName="space" presStyleCnt="0"/>
      <dgm:spPr/>
    </dgm:pt>
    <dgm:pt modelId="{0CED9F07-2B81-4A17-952F-7E3B826B8ECB}" type="pres">
      <dgm:prSet presAssocID="{6D0F8578-8E4D-48F9-8050-F030C7259445}" presName="composite" presStyleCnt="0"/>
      <dgm:spPr/>
    </dgm:pt>
    <dgm:pt modelId="{E173A00B-C351-4970-A863-B131ED5F677F}" type="pres">
      <dgm:prSet presAssocID="{6D0F8578-8E4D-48F9-8050-F030C7259445}" presName="LShape" presStyleLbl="alignNode1" presStyleIdx="6" presStyleCnt="9"/>
      <dgm:spPr/>
    </dgm:pt>
    <dgm:pt modelId="{33842F03-A85B-43BD-AEB6-48147419B0E9}" type="pres">
      <dgm:prSet presAssocID="{6D0F8578-8E4D-48F9-8050-F030C725944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F9AA517-9D7E-4857-8B03-A43992C78E24}" type="pres">
      <dgm:prSet presAssocID="{6D0F8578-8E4D-48F9-8050-F030C7259445}" presName="Triangle" presStyleLbl="alignNode1" presStyleIdx="7" presStyleCnt="9"/>
      <dgm:spPr/>
    </dgm:pt>
    <dgm:pt modelId="{3960BD6B-9747-4BED-BA61-3C40D9C4E37A}" type="pres">
      <dgm:prSet presAssocID="{DFCCC4B1-4BDA-4E61-AEBE-20A19E4C71BB}" presName="sibTrans" presStyleCnt="0"/>
      <dgm:spPr/>
    </dgm:pt>
    <dgm:pt modelId="{C5590A5E-B4D5-4356-B848-B17970974897}" type="pres">
      <dgm:prSet presAssocID="{DFCCC4B1-4BDA-4E61-AEBE-20A19E4C71BB}" presName="space" presStyleCnt="0"/>
      <dgm:spPr/>
    </dgm:pt>
    <dgm:pt modelId="{E4564C9F-C0FE-42F5-9D29-D185CECC36F5}" type="pres">
      <dgm:prSet presAssocID="{4C9BBF8B-FAD5-47AF-B424-F596F9EC93E7}" presName="composite" presStyleCnt="0"/>
      <dgm:spPr/>
    </dgm:pt>
    <dgm:pt modelId="{BBBE2574-A948-4E46-9F19-F5D7390826D1}" type="pres">
      <dgm:prSet presAssocID="{4C9BBF8B-FAD5-47AF-B424-F596F9EC93E7}" presName="LShape" presStyleLbl="alignNode1" presStyleIdx="8" presStyleCnt="9"/>
      <dgm:spPr/>
    </dgm:pt>
    <dgm:pt modelId="{73A32F38-1D66-4FC8-9788-3737DB474B6D}" type="pres">
      <dgm:prSet presAssocID="{4C9BBF8B-FAD5-47AF-B424-F596F9EC93E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E445A13-D025-4CEC-896B-744A4C63813B}" srcId="{BC1CE2FE-BB20-429F-B1D0-4C60B2E808D0}" destId="{6D0F8578-8E4D-48F9-8050-F030C7259445}" srcOrd="3" destOrd="0" parTransId="{46B1ED65-4F00-4318-8A48-F0C79E2B60D0}" sibTransId="{DFCCC4B1-4BDA-4E61-AEBE-20A19E4C71BB}"/>
    <dgm:cxn modelId="{8925AC72-0D3F-4F33-936D-8EBC91606165}" type="presOf" srcId="{4C9BBF8B-FAD5-47AF-B424-F596F9EC93E7}" destId="{73A32F38-1D66-4FC8-9788-3737DB474B6D}" srcOrd="0" destOrd="0" presId="urn:microsoft.com/office/officeart/2009/3/layout/StepUpProcess"/>
    <dgm:cxn modelId="{7E21B479-5F40-411D-B432-A4B66BA4CF0B}" type="presOf" srcId="{30579D18-2C5E-4BA4-9718-541ED1EADC76}" destId="{C9532E62-3FE5-4821-BD2B-A76D35CE9557}" srcOrd="0" destOrd="0" presId="urn:microsoft.com/office/officeart/2009/3/layout/StepUpProcess"/>
    <dgm:cxn modelId="{CF17B77A-ECAB-45D6-9626-BA79E3F9FDFA}" srcId="{BC1CE2FE-BB20-429F-B1D0-4C60B2E808D0}" destId="{1CB059FC-0CD5-4128-AC9B-4A0521CA39C8}" srcOrd="0" destOrd="0" parTransId="{E81E26F3-4A7A-489D-8D7A-ED060142BDA6}" sibTransId="{11E78DB0-1677-4EB4-85C1-99ABC17CB876}"/>
    <dgm:cxn modelId="{302929AB-14DC-48FE-BE37-382F1065AF85}" type="presOf" srcId="{BC1CE2FE-BB20-429F-B1D0-4C60B2E808D0}" destId="{6F6FDDBD-70B5-4283-B259-219A5BFF92E7}" srcOrd="0" destOrd="0" presId="urn:microsoft.com/office/officeart/2009/3/layout/StepUpProcess"/>
    <dgm:cxn modelId="{AF295BAB-D43E-45FC-9E17-7BFE1EF5743E}" srcId="{BC1CE2FE-BB20-429F-B1D0-4C60B2E808D0}" destId="{30579D18-2C5E-4BA4-9718-541ED1EADC76}" srcOrd="2" destOrd="0" parTransId="{50E0824F-48E6-4DFC-A9B6-74BB9C72B5A6}" sibTransId="{275B4E7C-DBD9-4648-9A9D-166628D35943}"/>
    <dgm:cxn modelId="{6BACA2AE-F029-40F4-9F95-6F01B3446F5F}" srcId="{BC1CE2FE-BB20-429F-B1D0-4C60B2E808D0}" destId="{24108021-D24F-4F21-AA47-3D32EEC7B889}" srcOrd="1" destOrd="0" parTransId="{628D4FEF-3CF2-49E2-A578-D1EEE86A9CAB}" sibTransId="{FCEB54ED-7793-4C71-972F-186CD9FF9631}"/>
    <dgm:cxn modelId="{DA8757BA-8201-498D-B973-87FCF51837CC}" srcId="{BC1CE2FE-BB20-429F-B1D0-4C60B2E808D0}" destId="{4C9BBF8B-FAD5-47AF-B424-F596F9EC93E7}" srcOrd="4" destOrd="0" parTransId="{2174967A-C936-4EF1-B41D-F0322A34A44D}" sibTransId="{3E5D962E-C4B5-4777-A7EC-F2E4DEB7D0E9}"/>
    <dgm:cxn modelId="{21905BCE-C323-4456-B27F-E631702F58F8}" type="presOf" srcId="{1CB059FC-0CD5-4128-AC9B-4A0521CA39C8}" destId="{36BF57AD-A9D9-4025-ADFC-BC1484CA2450}" srcOrd="0" destOrd="0" presId="urn:microsoft.com/office/officeart/2009/3/layout/StepUpProcess"/>
    <dgm:cxn modelId="{B52825D1-2C58-49B5-AF7C-C7DC30ABDA7A}" type="presOf" srcId="{6D0F8578-8E4D-48F9-8050-F030C7259445}" destId="{33842F03-A85B-43BD-AEB6-48147419B0E9}" srcOrd="0" destOrd="0" presId="urn:microsoft.com/office/officeart/2009/3/layout/StepUpProcess"/>
    <dgm:cxn modelId="{962B6CD5-BB89-4B13-9BD6-DC6941359ABE}" type="presOf" srcId="{24108021-D24F-4F21-AA47-3D32EEC7B889}" destId="{949780AB-DE7B-4FC6-8D2B-B4CBFDF602AE}" srcOrd="0" destOrd="0" presId="urn:microsoft.com/office/officeart/2009/3/layout/StepUpProcess"/>
    <dgm:cxn modelId="{ED4A5A52-24EC-40B4-8112-96FB0D328BA7}" type="presParOf" srcId="{6F6FDDBD-70B5-4283-B259-219A5BFF92E7}" destId="{1B978F33-1B69-460F-A4C3-F89F9B8D56C7}" srcOrd="0" destOrd="0" presId="urn:microsoft.com/office/officeart/2009/3/layout/StepUpProcess"/>
    <dgm:cxn modelId="{F4D0997D-1DF2-46CE-85F1-503C42316811}" type="presParOf" srcId="{1B978F33-1B69-460F-A4C3-F89F9B8D56C7}" destId="{5E8ABA85-CB4B-4266-B407-943A55ADC8D6}" srcOrd="0" destOrd="0" presId="urn:microsoft.com/office/officeart/2009/3/layout/StepUpProcess"/>
    <dgm:cxn modelId="{0464A847-B3DC-416C-9673-30EFA69F7227}" type="presParOf" srcId="{1B978F33-1B69-460F-A4C3-F89F9B8D56C7}" destId="{36BF57AD-A9D9-4025-ADFC-BC1484CA2450}" srcOrd="1" destOrd="0" presId="urn:microsoft.com/office/officeart/2009/3/layout/StepUpProcess"/>
    <dgm:cxn modelId="{14744A6B-6DC3-40A9-A479-6A672DB6BE9E}" type="presParOf" srcId="{1B978F33-1B69-460F-A4C3-F89F9B8D56C7}" destId="{6CCDCE81-F935-4428-9828-50BAB2144399}" srcOrd="2" destOrd="0" presId="urn:microsoft.com/office/officeart/2009/3/layout/StepUpProcess"/>
    <dgm:cxn modelId="{37563ED3-E01F-440B-9296-E245CC1E097A}" type="presParOf" srcId="{6F6FDDBD-70B5-4283-B259-219A5BFF92E7}" destId="{FA7CA223-E7AD-4FB5-A1CF-561DDBBE8F9E}" srcOrd="1" destOrd="0" presId="urn:microsoft.com/office/officeart/2009/3/layout/StepUpProcess"/>
    <dgm:cxn modelId="{F9138AFD-EE7D-4D8E-8448-C54A1EE19FB2}" type="presParOf" srcId="{FA7CA223-E7AD-4FB5-A1CF-561DDBBE8F9E}" destId="{7997642F-F96E-45F1-9C79-C5288446CBA8}" srcOrd="0" destOrd="0" presId="urn:microsoft.com/office/officeart/2009/3/layout/StepUpProcess"/>
    <dgm:cxn modelId="{CEB9F375-D810-43B1-B1A1-6403394469CA}" type="presParOf" srcId="{6F6FDDBD-70B5-4283-B259-219A5BFF92E7}" destId="{9D42C5BE-7C71-4C75-B9CF-5118F1EA6BC4}" srcOrd="2" destOrd="0" presId="urn:microsoft.com/office/officeart/2009/3/layout/StepUpProcess"/>
    <dgm:cxn modelId="{994E88E9-BFB3-4799-A8E9-5EE85D4D4170}" type="presParOf" srcId="{9D42C5BE-7C71-4C75-B9CF-5118F1EA6BC4}" destId="{0BE9E172-FA36-4F60-A119-AB8DC5C8F922}" srcOrd="0" destOrd="0" presId="urn:microsoft.com/office/officeart/2009/3/layout/StepUpProcess"/>
    <dgm:cxn modelId="{BF819E7D-8362-47F6-903C-663378A644C8}" type="presParOf" srcId="{9D42C5BE-7C71-4C75-B9CF-5118F1EA6BC4}" destId="{949780AB-DE7B-4FC6-8D2B-B4CBFDF602AE}" srcOrd="1" destOrd="0" presId="urn:microsoft.com/office/officeart/2009/3/layout/StepUpProcess"/>
    <dgm:cxn modelId="{2232C6BA-C952-4463-A2E1-7E07EFD294E9}" type="presParOf" srcId="{9D42C5BE-7C71-4C75-B9CF-5118F1EA6BC4}" destId="{660FD450-2309-4A2F-B6C9-6903CD7ED431}" srcOrd="2" destOrd="0" presId="urn:microsoft.com/office/officeart/2009/3/layout/StepUpProcess"/>
    <dgm:cxn modelId="{1F9F307D-92F8-4318-88B1-B4736A7BB182}" type="presParOf" srcId="{6F6FDDBD-70B5-4283-B259-219A5BFF92E7}" destId="{1726707B-FD47-438F-9403-1B343CAB986C}" srcOrd="3" destOrd="0" presId="urn:microsoft.com/office/officeart/2009/3/layout/StepUpProcess"/>
    <dgm:cxn modelId="{6AF58444-F622-4773-9464-2314B51930F7}" type="presParOf" srcId="{1726707B-FD47-438F-9403-1B343CAB986C}" destId="{BD961E2C-48FB-4A5F-8F51-E19FD1EDE251}" srcOrd="0" destOrd="0" presId="urn:microsoft.com/office/officeart/2009/3/layout/StepUpProcess"/>
    <dgm:cxn modelId="{A041E7DA-9E93-457B-BE3D-3B039B33CFA8}" type="presParOf" srcId="{6F6FDDBD-70B5-4283-B259-219A5BFF92E7}" destId="{84CA5E98-7BC4-4B68-99B3-9066EE6DB2FD}" srcOrd="4" destOrd="0" presId="urn:microsoft.com/office/officeart/2009/3/layout/StepUpProcess"/>
    <dgm:cxn modelId="{DF540555-6E2C-4D8F-AC6F-F60904FDA11F}" type="presParOf" srcId="{84CA5E98-7BC4-4B68-99B3-9066EE6DB2FD}" destId="{FF47B876-487E-4DC8-8F1E-620F28B41EDE}" srcOrd="0" destOrd="0" presId="urn:microsoft.com/office/officeart/2009/3/layout/StepUpProcess"/>
    <dgm:cxn modelId="{4560FA89-F17E-4D4F-A2BD-A727FD157913}" type="presParOf" srcId="{84CA5E98-7BC4-4B68-99B3-9066EE6DB2FD}" destId="{C9532E62-3FE5-4821-BD2B-A76D35CE9557}" srcOrd="1" destOrd="0" presId="urn:microsoft.com/office/officeart/2009/3/layout/StepUpProcess"/>
    <dgm:cxn modelId="{CC4223AE-4CC6-413A-B86C-69B5CABB73A4}" type="presParOf" srcId="{84CA5E98-7BC4-4B68-99B3-9066EE6DB2FD}" destId="{9990AA72-600A-46C9-A571-6952561862F0}" srcOrd="2" destOrd="0" presId="urn:microsoft.com/office/officeart/2009/3/layout/StepUpProcess"/>
    <dgm:cxn modelId="{82A1707A-36FC-40BE-95D3-2A19224128BF}" type="presParOf" srcId="{6F6FDDBD-70B5-4283-B259-219A5BFF92E7}" destId="{60562E24-4E71-4633-BDA1-7A52D984A319}" srcOrd="5" destOrd="0" presId="urn:microsoft.com/office/officeart/2009/3/layout/StepUpProcess"/>
    <dgm:cxn modelId="{BB00C0E0-F9D0-4FEA-855A-27FE1761F29D}" type="presParOf" srcId="{60562E24-4E71-4633-BDA1-7A52D984A319}" destId="{394EFA29-39CA-4563-A619-DC71C4B209EB}" srcOrd="0" destOrd="0" presId="urn:microsoft.com/office/officeart/2009/3/layout/StepUpProcess"/>
    <dgm:cxn modelId="{3C3556F8-B254-4F03-9765-74931DEEAB78}" type="presParOf" srcId="{6F6FDDBD-70B5-4283-B259-219A5BFF92E7}" destId="{0CED9F07-2B81-4A17-952F-7E3B826B8ECB}" srcOrd="6" destOrd="0" presId="urn:microsoft.com/office/officeart/2009/3/layout/StepUpProcess"/>
    <dgm:cxn modelId="{7C981AB8-4C16-439C-A7BC-7063FEC756B9}" type="presParOf" srcId="{0CED9F07-2B81-4A17-952F-7E3B826B8ECB}" destId="{E173A00B-C351-4970-A863-B131ED5F677F}" srcOrd="0" destOrd="0" presId="urn:microsoft.com/office/officeart/2009/3/layout/StepUpProcess"/>
    <dgm:cxn modelId="{EF3DBE9D-AD8A-4F35-AE2D-D4CF4C51A392}" type="presParOf" srcId="{0CED9F07-2B81-4A17-952F-7E3B826B8ECB}" destId="{33842F03-A85B-43BD-AEB6-48147419B0E9}" srcOrd="1" destOrd="0" presId="urn:microsoft.com/office/officeart/2009/3/layout/StepUpProcess"/>
    <dgm:cxn modelId="{5CD272F4-6DFA-4CBD-B19E-B0D334AA4974}" type="presParOf" srcId="{0CED9F07-2B81-4A17-952F-7E3B826B8ECB}" destId="{5F9AA517-9D7E-4857-8B03-A43992C78E24}" srcOrd="2" destOrd="0" presId="urn:microsoft.com/office/officeart/2009/3/layout/StepUpProcess"/>
    <dgm:cxn modelId="{4009A1C2-9ABE-49E4-AD76-9E150D7C2889}" type="presParOf" srcId="{6F6FDDBD-70B5-4283-B259-219A5BFF92E7}" destId="{3960BD6B-9747-4BED-BA61-3C40D9C4E37A}" srcOrd="7" destOrd="0" presId="urn:microsoft.com/office/officeart/2009/3/layout/StepUpProcess"/>
    <dgm:cxn modelId="{55694831-292A-489F-9997-EA90F6159FBB}" type="presParOf" srcId="{3960BD6B-9747-4BED-BA61-3C40D9C4E37A}" destId="{C5590A5E-B4D5-4356-B848-B17970974897}" srcOrd="0" destOrd="0" presId="urn:microsoft.com/office/officeart/2009/3/layout/StepUpProcess"/>
    <dgm:cxn modelId="{44D73410-D13D-4B75-AD6C-89FA57C42EE2}" type="presParOf" srcId="{6F6FDDBD-70B5-4283-B259-219A5BFF92E7}" destId="{E4564C9F-C0FE-42F5-9D29-D185CECC36F5}" srcOrd="8" destOrd="0" presId="urn:microsoft.com/office/officeart/2009/3/layout/StepUpProcess"/>
    <dgm:cxn modelId="{723AC9A0-F5B7-4B5F-A5F0-4372E66302DF}" type="presParOf" srcId="{E4564C9F-C0FE-42F5-9D29-D185CECC36F5}" destId="{BBBE2574-A948-4E46-9F19-F5D7390826D1}" srcOrd="0" destOrd="0" presId="urn:microsoft.com/office/officeart/2009/3/layout/StepUpProcess"/>
    <dgm:cxn modelId="{DE1DCC3A-9F55-4F83-8967-98A6A55DC485}" type="presParOf" srcId="{E4564C9F-C0FE-42F5-9D29-D185CECC36F5}" destId="{73A32F38-1D66-4FC8-9788-3737DB474B6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E464F7-15C6-4D0C-8D9E-F84D818277D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7300DD-A1F2-4183-AD9C-F9B60B9ADF64}">
      <dgm:prSet/>
      <dgm:spPr/>
      <dgm:t>
        <a:bodyPr/>
        <a:lstStyle/>
        <a:p>
          <a:r>
            <a:rPr lang="cs-CZ" dirty="0"/>
            <a:t>„Vím o možnostech, kde hledat bydlení, ale nešlo to snadno, dokonce ani když jsem neměla psa.“</a:t>
          </a:r>
          <a:endParaRPr lang="en-US" dirty="0"/>
        </a:p>
      </dgm:t>
    </dgm:pt>
    <dgm:pt modelId="{590DEBF4-411F-44DE-ABE9-A7238E70E9D9}" type="parTrans" cxnId="{9543B7E7-FCBE-4CB3-95D4-383C4365F041}">
      <dgm:prSet/>
      <dgm:spPr/>
      <dgm:t>
        <a:bodyPr/>
        <a:lstStyle/>
        <a:p>
          <a:endParaRPr lang="en-US"/>
        </a:p>
      </dgm:t>
    </dgm:pt>
    <dgm:pt modelId="{587E14C4-B0BF-4B73-AAD7-A372E78F1096}" type="sibTrans" cxnId="{9543B7E7-FCBE-4CB3-95D4-383C4365F041}">
      <dgm:prSet/>
      <dgm:spPr/>
      <dgm:t>
        <a:bodyPr/>
        <a:lstStyle/>
        <a:p>
          <a:endParaRPr lang="en-US"/>
        </a:p>
      </dgm:t>
    </dgm:pt>
    <dgm:pt modelId="{235A1EB8-E4B0-4E03-8876-028937186C81}">
      <dgm:prSet/>
      <dgm:spPr/>
      <dgm:t>
        <a:bodyPr/>
        <a:lstStyle/>
        <a:p>
          <a:r>
            <a:rPr lang="cs-CZ"/>
            <a:t>„Tam nebylo nic negativního, že bych se bál, dá se s ním o všem mluvit, pomůžou, když můžou, fakticky. Uměj všechno.“</a:t>
          </a:r>
          <a:endParaRPr lang="en-US"/>
        </a:p>
      </dgm:t>
    </dgm:pt>
    <dgm:pt modelId="{2588BD7A-3F32-4B43-AA2B-3BAF7C37688B}" type="parTrans" cxnId="{EC6F6066-F0F0-42CF-9D5A-361E26B495AF}">
      <dgm:prSet/>
      <dgm:spPr/>
      <dgm:t>
        <a:bodyPr/>
        <a:lstStyle/>
        <a:p>
          <a:endParaRPr lang="en-US"/>
        </a:p>
      </dgm:t>
    </dgm:pt>
    <dgm:pt modelId="{C9801273-23EA-4FAB-B498-D63D34BD8242}" type="sibTrans" cxnId="{EC6F6066-F0F0-42CF-9D5A-361E26B495AF}">
      <dgm:prSet/>
      <dgm:spPr/>
      <dgm:t>
        <a:bodyPr/>
        <a:lstStyle/>
        <a:p>
          <a:endParaRPr lang="en-US"/>
        </a:p>
      </dgm:t>
    </dgm:pt>
    <dgm:pt modelId="{B2621505-E670-41D9-A2DA-B03556EFBD79}">
      <dgm:prSet/>
      <dgm:spPr/>
      <dgm:t>
        <a:bodyPr/>
        <a:lstStyle/>
        <a:p>
          <a:r>
            <a:rPr lang="cs-CZ"/>
            <a:t>„Já mám strach, když nás uvidí, že si řekne – ,jé, já si tam pustil Cigány´, víte co.“ Takhle o nás neví a je klid.“</a:t>
          </a:r>
          <a:endParaRPr lang="en-US"/>
        </a:p>
      </dgm:t>
    </dgm:pt>
    <dgm:pt modelId="{22F34B2D-3A6A-4CC6-87A7-8DE2F18F5872}" type="parTrans" cxnId="{13B9DCFA-23D4-4FF3-93E1-07CF68C275F3}">
      <dgm:prSet/>
      <dgm:spPr/>
      <dgm:t>
        <a:bodyPr/>
        <a:lstStyle/>
        <a:p>
          <a:endParaRPr lang="en-US"/>
        </a:p>
      </dgm:t>
    </dgm:pt>
    <dgm:pt modelId="{511A79D9-84EF-4890-88AF-C43C6F5EF4C4}" type="sibTrans" cxnId="{13B9DCFA-23D4-4FF3-93E1-07CF68C275F3}">
      <dgm:prSet/>
      <dgm:spPr/>
      <dgm:t>
        <a:bodyPr/>
        <a:lstStyle/>
        <a:p>
          <a:endParaRPr lang="en-US"/>
        </a:p>
      </dgm:t>
    </dgm:pt>
    <dgm:pt modelId="{60FDB63B-0790-4286-B513-7500BB42019E}" type="pres">
      <dgm:prSet presAssocID="{BAE464F7-15C6-4D0C-8D9E-F84D818277D1}" presName="vert0" presStyleCnt="0">
        <dgm:presLayoutVars>
          <dgm:dir/>
          <dgm:animOne val="branch"/>
          <dgm:animLvl val="lvl"/>
        </dgm:presLayoutVars>
      </dgm:prSet>
      <dgm:spPr/>
    </dgm:pt>
    <dgm:pt modelId="{378D1E12-A2E9-4AE7-987C-4B39D4D79D67}" type="pres">
      <dgm:prSet presAssocID="{097300DD-A1F2-4183-AD9C-F9B60B9ADF64}" presName="thickLine" presStyleLbl="alignNode1" presStyleIdx="0" presStyleCnt="3"/>
      <dgm:spPr/>
    </dgm:pt>
    <dgm:pt modelId="{D26CF9AB-0504-41DC-B589-093051BC6742}" type="pres">
      <dgm:prSet presAssocID="{097300DD-A1F2-4183-AD9C-F9B60B9ADF64}" presName="horz1" presStyleCnt="0"/>
      <dgm:spPr/>
    </dgm:pt>
    <dgm:pt modelId="{ECD8449C-0243-4601-BD04-EEDA2DD0F97E}" type="pres">
      <dgm:prSet presAssocID="{097300DD-A1F2-4183-AD9C-F9B60B9ADF64}" presName="tx1" presStyleLbl="revTx" presStyleIdx="0" presStyleCnt="3"/>
      <dgm:spPr/>
    </dgm:pt>
    <dgm:pt modelId="{DD6405DB-0BF3-4D13-9FC2-705844133DD6}" type="pres">
      <dgm:prSet presAssocID="{097300DD-A1F2-4183-AD9C-F9B60B9ADF64}" presName="vert1" presStyleCnt="0"/>
      <dgm:spPr/>
    </dgm:pt>
    <dgm:pt modelId="{2FC4C5F7-5E5D-4E05-8536-8425C85E26CF}" type="pres">
      <dgm:prSet presAssocID="{235A1EB8-E4B0-4E03-8876-028937186C81}" presName="thickLine" presStyleLbl="alignNode1" presStyleIdx="1" presStyleCnt="3"/>
      <dgm:spPr/>
    </dgm:pt>
    <dgm:pt modelId="{F9F5EBCD-44AF-4D1C-A4A3-D6409E08AD08}" type="pres">
      <dgm:prSet presAssocID="{235A1EB8-E4B0-4E03-8876-028937186C81}" presName="horz1" presStyleCnt="0"/>
      <dgm:spPr/>
    </dgm:pt>
    <dgm:pt modelId="{DBB478FC-3555-484D-93A2-ADFA56EF80EF}" type="pres">
      <dgm:prSet presAssocID="{235A1EB8-E4B0-4E03-8876-028937186C81}" presName="tx1" presStyleLbl="revTx" presStyleIdx="1" presStyleCnt="3"/>
      <dgm:spPr/>
    </dgm:pt>
    <dgm:pt modelId="{8F4DC4B4-7840-4483-9745-2AA1848E1FC7}" type="pres">
      <dgm:prSet presAssocID="{235A1EB8-E4B0-4E03-8876-028937186C81}" presName="vert1" presStyleCnt="0"/>
      <dgm:spPr/>
    </dgm:pt>
    <dgm:pt modelId="{D47F7376-BB35-432A-BD97-BAC7B9FEB7FD}" type="pres">
      <dgm:prSet presAssocID="{B2621505-E670-41D9-A2DA-B03556EFBD79}" presName="thickLine" presStyleLbl="alignNode1" presStyleIdx="2" presStyleCnt="3"/>
      <dgm:spPr/>
    </dgm:pt>
    <dgm:pt modelId="{206D5784-F728-45E6-A4A2-674379BA0416}" type="pres">
      <dgm:prSet presAssocID="{B2621505-E670-41D9-A2DA-B03556EFBD79}" presName="horz1" presStyleCnt="0"/>
      <dgm:spPr/>
    </dgm:pt>
    <dgm:pt modelId="{A914322B-C2E8-4396-9671-BFBD3DE17949}" type="pres">
      <dgm:prSet presAssocID="{B2621505-E670-41D9-A2DA-B03556EFBD79}" presName="tx1" presStyleLbl="revTx" presStyleIdx="2" presStyleCnt="3"/>
      <dgm:spPr/>
    </dgm:pt>
    <dgm:pt modelId="{C524208E-9BD9-49B8-BBAB-B6CD6D62EA65}" type="pres">
      <dgm:prSet presAssocID="{B2621505-E670-41D9-A2DA-B03556EFBD79}" presName="vert1" presStyleCnt="0"/>
      <dgm:spPr/>
    </dgm:pt>
  </dgm:ptLst>
  <dgm:cxnLst>
    <dgm:cxn modelId="{CCE26F0C-BE10-40CA-A42F-5609721E6CA6}" type="presOf" srcId="{235A1EB8-E4B0-4E03-8876-028937186C81}" destId="{DBB478FC-3555-484D-93A2-ADFA56EF80EF}" srcOrd="0" destOrd="0" presId="urn:microsoft.com/office/officeart/2008/layout/LinedList"/>
    <dgm:cxn modelId="{EC6F6066-F0F0-42CF-9D5A-361E26B495AF}" srcId="{BAE464F7-15C6-4D0C-8D9E-F84D818277D1}" destId="{235A1EB8-E4B0-4E03-8876-028937186C81}" srcOrd="1" destOrd="0" parTransId="{2588BD7A-3F32-4B43-AA2B-3BAF7C37688B}" sibTransId="{C9801273-23EA-4FAB-B498-D63D34BD8242}"/>
    <dgm:cxn modelId="{C7D273A7-3206-48F0-9E21-36865552650C}" type="presOf" srcId="{B2621505-E670-41D9-A2DA-B03556EFBD79}" destId="{A914322B-C2E8-4396-9671-BFBD3DE17949}" srcOrd="0" destOrd="0" presId="urn:microsoft.com/office/officeart/2008/layout/LinedList"/>
    <dgm:cxn modelId="{779ED0AA-BFC5-411D-B3BB-BE8E96BA0B82}" type="presOf" srcId="{BAE464F7-15C6-4D0C-8D9E-F84D818277D1}" destId="{60FDB63B-0790-4286-B513-7500BB42019E}" srcOrd="0" destOrd="0" presId="urn:microsoft.com/office/officeart/2008/layout/LinedList"/>
    <dgm:cxn modelId="{9543B7E7-FCBE-4CB3-95D4-383C4365F041}" srcId="{BAE464F7-15C6-4D0C-8D9E-F84D818277D1}" destId="{097300DD-A1F2-4183-AD9C-F9B60B9ADF64}" srcOrd="0" destOrd="0" parTransId="{590DEBF4-411F-44DE-ABE9-A7238E70E9D9}" sibTransId="{587E14C4-B0BF-4B73-AAD7-A372E78F1096}"/>
    <dgm:cxn modelId="{903F69F3-64A2-4709-97BB-9D9A58D980E0}" type="presOf" srcId="{097300DD-A1F2-4183-AD9C-F9B60B9ADF64}" destId="{ECD8449C-0243-4601-BD04-EEDA2DD0F97E}" srcOrd="0" destOrd="0" presId="urn:microsoft.com/office/officeart/2008/layout/LinedList"/>
    <dgm:cxn modelId="{13B9DCFA-23D4-4FF3-93E1-07CF68C275F3}" srcId="{BAE464F7-15C6-4D0C-8D9E-F84D818277D1}" destId="{B2621505-E670-41D9-A2DA-B03556EFBD79}" srcOrd="2" destOrd="0" parTransId="{22F34B2D-3A6A-4CC6-87A7-8DE2F18F5872}" sibTransId="{511A79D9-84EF-4890-88AF-C43C6F5EF4C4}"/>
    <dgm:cxn modelId="{D7A71B1C-2C92-4299-9E18-56AF39F35910}" type="presParOf" srcId="{60FDB63B-0790-4286-B513-7500BB42019E}" destId="{378D1E12-A2E9-4AE7-987C-4B39D4D79D67}" srcOrd="0" destOrd="0" presId="urn:microsoft.com/office/officeart/2008/layout/LinedList"/>
    <dgm:cxn modelId="{49220B5E-5037-4E1E-B7DE-3E793E0C0345}" type="presParOf" srcId="{60FDB63B-0790-4286-B513-7500BB42019E}" destId="{D26CF9AB-0504-41DC-B589-093051BC6742}" srcOrd="1" destOrd="0" presId="urn:microsoft.com/office/officeart/2008/layout/LinedList"/>
    <dgm:cxn modelId="{CFA687B0-C7D0-4102-A102-833F7D66F918}" type="presParOf" srcId="{D26CF9AB-0504-41DC-B589-093051BC6742}" destId="{ECD8449C-0243-4601-BD04-EEDA2DD0F97E}" srcOrd="0" destOrd="0" presId="urn:microsoft.com/office/officeart/2008/layout/LinedList"/>
    <dgm:cxn modelId="{50393F44-5C4F-440C-9E20-9E02B6B96945}" type="presParOf" srcId="{D26CF9AB-0504-41DC-B589-093051BC6742}" destId="{DD6405DB-0BF3-4D13-9FC2-705844133DD6}" srcOrd="1" destOrd="0" presId="urn:microsoft.com/office/officeart/2008/layout/LinedList"/>
    <dgm:cxn modelId="{160C6691-93EC-42ED-B3EB-491D8C1E4635}" type="presParOf" srcId="{60FDB63B-0790-4286-B513-7500BB42019E}" destId="{2FC4C5F7-5E5D-4E05-8536-8425C85E26CF}" srcOrd="2" destOrd="0" presId="urn:microsoft.com/office/officeart/2008/layout/LinedList"/>
    <dgm:cxn modelId="{8423FB30-5351-4722-834C-0158F8A4BD9A}" type="presParOf" srcId="{60FDB63B-0790-4286-B513-7500BB42019E}" destId="{F9F5EBCD-44AF-4D1C-A4A3-D6409E08AD08}" srcOrd="3" destOrd="0" presId="urn:microsoft.com/office/officeart/2008/layout/LinedList"/>
    <dgm:cxn modelId="{DEBBA57E-4102-4114-9C56-89540F965573}" type="presParOf" srcId="{F9F5EBCD-44AF-4D1C-A4A3-D6409E08AD08}" destId="{DBB478FC-3555-484D-93A2-ADFA56EF80EF}" srcOrd="0" destOrd="0" presId="urn:microsoft.com/office/officeart/2008/layout/LinedList"/>
    <dgm:cxn modelId="{14FE38F5-9092-4F5B-B969-5026D738CC79}" type="presParOf" srcId="{F9F5EBCD-44AF-4D1C-A4A3-D6409E08AD08}" destId="{8F4DC4B4-7840-4483-9745-2AA1848E1FC7}" srcOrd="1" destOrd="0" presId="urn:microsoft.com/office/officeart/2008/layout/LinedList"/>
    <dgm:cxn modelId="{B48FA49E-BF7C-4CAB-847B-42AC6FFBD865}" type="presParOf" srcId="{60FDB63B-0790-4286-B513-7500BB42019E}" destId="{D47F7376-BB35-432A-BD97-BAC7B9FEB7FD}" srcOrd="4" destOrd="0" presId="urn:microsoft.com/office/officeart/2008/layout/LinedList"/>
    <dgm:cxn modelId="{EFA43477-95F0-4175-930F-4D283492A045}" type="presParOf" srcId="{60FDB63B-0790-4286-B513-7500BB42019E}" destId="{206D5784-F728-45E6-A4A2-674379BA0416}" srcOrd="5" destOrd="0" presId="urn:microsoft.com/office/officeart/2008/layout/LinedList"/>
    <dgm:cxn modelId="{5BFAF1F4-ED8B-404A-A73C-9761AFA238B7}" type="presParOf" srcId="{206D5784-F728-45E6-A4A2-674379BA0416}" destId="{A914322B-C2E8-4396-9671-BFBD3DE17949}" srcOrd="0" destOrd="0" presId="urn:microsoft.com/office/officeart/2008/layout/LinedList"/>
    <dgm:cxn modelId="{147D1343-0859-45DA-93A4-BB0A97413278}" type="presParOf" srcId="{206D5784-F728-45E6-A4A2-674379BA0416}" destId="{C524208E-9BD9-49B8-BBAB-B6CD6D62EA65}" srcOrd="1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ABA85-CB4B-4266-B407-943A55ADC8D6}">
      <dsp:nvSpPr>
        <dsp:cNvPr id="0" name=""/>
        <dsp:cNvSpPr/>
      </dsp:nvSpPr>
      <dsp:spPr>
        <a:xfrm rot="5400000">
          <a:off x="382005" y="2681170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BF57AD-A9D9-4025-ADFC-BC1484CA2450}">
      <dsp:nvSpPr>
        <dsp:cNvPr id="0" name=""/>
        <dsp:cNvSpPr/>
      </dsp:nvSpPr>
      <dsp:spPr>
        <a:xfrm>
          <a:off x="192880" y="3244462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109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NABÍDEK</a:t>
          </a:r>
          <a:endParaRPr lang="en-US" sz="1800" kern="1200" dirty="0"/>
        </a:p>
      </dsp:txBody>
      <dsp:txXfrm>
        <a:off x="192880" y="3244462"/>
        <a:ext cx="1702038" cy="1491936"/>
      </dsp:txXfrm>
    </dsp:sp>
    <dsp:sp modelId="{6CCDCE81-F935-4428-9828-50BAB2144399}">
      <dsp:nvSpPr>
        <dsp:cNvPr id="0" name=""/>
        <dsp:cNvSpPr/>
      </dsp:nvSpPr>
      <dsp:spPr>
        <a:xfrm>
          <a:off x="1573779" y="2542374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E9E172-FA36-4F60-A119-AB8DC5C8F922}">
      <dsp:nvSpPr>
        <dsp:cNvPr id="0" name=""/>
        <dsp:cNvSpPr/>
      </dsp:nvSpPr>
      <dsp:spPr>
        <a:xfrm rot="5400000">
          <a:off x="2465633" y="2165575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9780AB-DE7B-4FC6-8D2B-B4CBFDF602AE}">
      <dsp:nvSpPr>
        <dsp:cNvPr id="0" name=""/>
        <dsp:cNvSpPr/>
      </dsp:nvSpPr>
      <dsp:spPr>
        <a:xfrm>
          <a:off x="2276508" y="2728866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57 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PROHLÍDEK</a:t>
          </a:r>
          <a:endParaRPr lang="en-US" sz="1800" kern="1200" dirty="0"/>
        </a:p>
      </dsp:txBody>
      <dsp:txXfrm>
        <a:off x="2276508" y="2728866"/>
        <a:ext cx="1702038" cy="1491936"/>
      </dsp:txXfrm>
    </dsp:sp>
    <dsp:sp modelId="{660FD450-2309-4A2F-B6C9-6903CD7ED431}">
      <dsp:nvSpPr>
        <dsp:cNvPr id="0" name=""/>
        <dsp:cNvSpPr/>
      </dsp:nvSpPr>
      <dsp:spPr>
        <a:xfrm>
          <a:off x="3657407" y="2026778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7B876-487E-4DC8-8F1E-620F28B41EDE}">
      <dsp:nvSpPr>
        <dsp:cNvPr id="0" name=""/>
        <dsp:cNvSpPr/>
      </dsp:nvSpPr>
      <dsp:spPr>
        <a:xfrm rot="5400000">
          <a:off x="4549260" y="1649979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532E62-3FE5-4821-BD2B-A76D35CE9557}">
      <dsp:nvSpPr>
        <dsp:cNvPr id="0" name=""/>
        <dsp:cNvSpPr/>
      </dsp:nvSpPr>
      <dsp:spPr>
        <a:xfrm>
          <a:off x="4360135" y="2213270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49 </a:t>
          </a:r>
          <a:r>
            <a:rPr lang="cs-CZ" sz="1800" kern="1200" dirty="0"/>
            <a:t>VYBRANÝCH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 PODMÍNEČNĚ 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7</a:t>
          </a:r>
          <a:r>
            <a:rPr lang="en-US" sz="1800" kern="1200" dirty="0"/>
            <a:t> </a:t>
          </a:r>
          <a:r>
            <a:rPr lang="cs-CZ" sz="1800" kern="1200" dirty="0"/>
            <a:t>ODMÍTNUT</a:t>
          </a:r>
          <a:r>
            <a:rPr lang="en-US" sz="1800" kern="1200" dirty="0"/>
            <a:t>O</a:t>
          </a:r>
        </a:p>
      </dsp:txBody>
      <dsp:txXfrm>
        <a:off x="4360135" y="2213270"/>
        <a:ext cx="1702038" cy="1491936"/>
      </dsp:txXfrm>
    </dsp:sp>
    <dsp:sp modelId="{9990AA72-600A-46C9-A571-6952561862F0}">
      <dsp:nvSpPr>
        <dsp:cNvPr id="0" name=""/>
        <dsp:cNvSpPr/>
      </dsp:nvSpPr>
      <dsp:spPr>
        <a:xfrm>
          <a:off x="5741034" y="1511183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73A00B-C351-4970-A863-B131ED5F677F}">
      <dsp:nvSpPr>
        <dsp:cNvPr id="0" name=""/>
        <dsp:cNvSpPr/>
      </dsp:nvSpPr>
      <dsp:spPr>
        <a:xfrm rot="5400000">
          <a:off x="6632887" y="1134383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842F03-A85B-43BD-AEB6-48147419B0E9}">
      <dsp:nvSpPr>
        <dsp:cNvPr id="0" name=""/>
        <dsp:cNvSpPr/>
      </dsp:nvSpPr>
      <dsp:spPr>
        <a:xfrm>
          <a:off x="6443762" y="1697675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3 </a:t>
          </a:r>
          <a:endParaRPr lang="en-US" sz="1800" b="1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PŘED PODPISEM SMLOUVY</a:t>
          </a:r>
          <a:endParaRPr lang="en-US" sz="1800" kern="1200" dirty="0"/>
        </a:p>
      </dsp:txBody>
      <dsp:txXfrm>
        <a:off x="6443762" y="1697675"/>
        <a:ext cx="1702038" cy="1491936"/>
      </dsp:txXfrm>
    </dsp:sp>
    <dsp:sp modelId="{5F9AA517-9D7E-4857-8B03-A43992C78E24}">
      <dsp:nvSpPr>
        <dsp:cNvPr id="0" name=""/>
        <dsp:cNvSpPr/>
      </dsp:nvSpPr>
      <dsp:spPr>
        <a:xfrm>
          <a:off x="7824661" y="995587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BE2574-A948-4E46-9F19-F5D7390826D1}">
      <dsp:nvSpPr>
        <dsp:cNvPr id="0" name=""/>
        <dsp:cNvSpPr/>
      </dsp:nvSpPr>
      <dsp:spPr>
        <a:xfrm rot="5400000">
          <a:off x="8716515" y="618788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A32F38-1D66-4FC8-9788-3737DB474B6D}">
      <dsp:nvSpPr>
        <dsp:cNvPr id="0" name=""/>
        <dsp:cNvSpPr/>
      </dsp:nvSpPr>
      <dsp:spPr>
        <a:xfrm>
          <a:off x="8527390" y="1182079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36 </a:t>
          </a:r>
          <a:r>
            <a:rPr lang="cs-CZ" sz="1800" kern="1200"/>
            <a:t>POSKYTNUTÝCH BYTŮ</a:t>
          </a:r>
          <a:r>
            <a:rPr lang="en-US" sz="1800" kern="1200"/>
            <a:t> </a:t>
          </a:r>
          <a:endParaRPr lang="en-US" sz="1800" kern="1200" dirty="0"/>
        </a:p>
      </dsp:txBody>
      <dsp:txXfrm>
        <a:off x="8527390" y="1182079"/>
        <a:ext cx="1702038" cy="1491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08AFA-CBB5-4A7D-B433-F2EC9138DA69}">
      <dsp:nvSpPr>
        <dsp:cNvPr id="0" name=""/>
        <dsp:cNvSpPr/>
      </dsp:nvSpPr>
      <dsp:spPr>
        <a:xfrm>
          <a:off x="0" y="2763"/>
          <a:ext cx="6002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0FE30-DDA6-4A0C-B597-87A3B896D648}">
      <dsp:nvSpPr>
        <dsp:cNvPr id="0" name=""/>
        <dsp:cNvSpPr/>
      </dsp:nvSpPr>
      <dsp:spPr>
        <a:xfrm>
          <a:off x="0" y="2763"/>
          <a:ext cx="6002423" cy="188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„Přišlo mi to výhodné, že se mi nabízí velmi snadný způsob pronajmutí. Nemusím nikoho shánět, nemusím se zařizovat…“</a:t>
          </a:r>
          <a:endParaRPr lang="en-US" sz="2900" kern="1200" dirty="0"/>
        </a:p>
      </dsp:txBody>
      <dsp:txXfrm>
        <a:off x="0" y="2763"/>
        <a:ext cx="6002423" cy="1884775"/>
      </dsp:txXfrm>
    </dsp:sp>
    <dsp:sp modelId="{7015ED24-2D49-4929-99CC-C98687F7BDF4}">
      <dsp:nvSpPr>
        <dsp:cNvPr id="0" name=""/>
        <dsp:cNvSpPr/>
      </dsp:nvSpPr>
      <dsp:spPr>
        <a:xfrm>
          <a:off x="0" y="1887538"/>
          <a:ext cx="6002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9859A-452C-4101-96D8-FAE8BF5001AB}">
      <dsp:nvSpPr>
        <dsp:cNvPr id="0" name=""/>
        <dsp:cNvSpPr/>
      </dsp:nvSpPr>
      <dsp:spPr>
        <a:xfrm>
          <a:off x="0" y="1887538"/>
          <a:ext cx="6002423" cy="188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„Pronajímání má nějaká rizika, tak když MNA nějakou část rizik převzala, tak i ta cena mohla být nižší.“</a:t>
          </a:r>
          <a:endParaRPr lang="en-US" sz="2900" kern="1200" dirty="0"/>
        </a:p>
      </dsp:txBody>
      <dsp:txXfrm>
        <a:off x="0" y="1887538"/>
        <a:ext cx="6002423" cy="1884775"/>
      </dsp:txXfrm>
    </dsp:sp>
    <dsp:sp modelId="{EABCB683-8557-43EC-BC83-1FC392B0EB60}">
      <dsp:nvSpPr>
        <dsp:cNvPr id="0" name=""/>
        <dsp:cNvSpPr/>
      </dsp:nvSpPr>
      <dsp:spPr>
        <a:xfrm>
          <a:off x="0" y="3772314"/>
          <a:ext cx="6002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29559-1721-4FA3-A58C-41CD13F2BAED}">
      <dsp:nvSpPr>
        <dsp:cNvPr id="0" name=""/>
        <dsp:cNvSpPr/>
      </dsp:nvSpPr>
      <dsp:spPr>
        <a:xfrm>
          <a:off x="0" y="3772314"/>
          <a:ext cx="6002423" cy="188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„Přišlo mi to jako dobrý řešení, že pronajmu svůj byt a současně pomůžu lidem a ani mě to nestojí moc peněz, to je docela fajn.“</a:t>
          </a:r>
          <a:endParaRPr lang="en-US" sz="2900" kern="1200"/>
        </a:p>
      </dsp:txBody>
      <dsp:txXfrm>
        <a:off x="0" y="3772314"/>
        <a:ext cx="6002423" cy="1884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ABA85-CB4B-4266-B407-943A55ADC8D6}">
      <dsp:nvSpPr>
        <dsp:cNvPr id="0" name=""/>
        <dsp:cNvSpPr/>
      </dsp:nvSpPr>
      <dsp:spPr>
        <a:xfrm rot="5400000">
          <a:off x="409719" y="2681170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BF57AD-A9D9-4025-ADFC-BC1484CA2450}">
      <dsp:nvSpPr>
        <dsp:cNvPr id="0" name=""/>
        <dsp:cNvSpPr/>
      </dsp:nvSpPr>
      <dsp:spPr>
        <a:xfrm>
          <a:off x="192880" y="3244462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</a:t>
          </a:r>
          <a:r>
            <a:rPr lang="cs-CZ" sz="2000" b="1" kern="1200" dirty="0"/>
            <a:t>61</a:t>
          </a:r>
          <a:r>
            <a:rPr lang="en-US" sz="2000" b="1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ŽÁDOSTÍ</a:t>
          </a:r>
          <a:endParaRPr lang="en-US" sz="2000" kern="1200" dirty="0"/>
        </a:p>
      </dsp:txBody>
      <dsp:txXfrm>
        <a:off x="192880" y="3244462"/>
        <a:ext cx="1702038" cy="1491936"/>
      </dsp:txXfrm>
    </dsp:sp>
    <dsp:sp modelId="{6CCDCE81-F935-4428-9828-50BAB2144399}">
      <dsp:nvSpPr>
        <dsp:cNvPr id="0" name=""/>
        <dsp:cNvSpPr/>
      </dsp:nvSpPr>
      <dsp:spPr>
        <a:xfrm>
          <a:off x="1573779" y="2542374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E9E172-FA36-4F60-A119-AB8DC5C8F922}">
      <dsp:nvSpPr>
        <dsp:cNvPr id="0" name=""/>
        <dsp:cNvSpPr/>
      </dsp:nvSpPr>
      <dsp:spPr>
        <a:xfrm rot="5400000">
          <a:off x="2465633" y="2165575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9780AB-DE7B-4FC6-8D2B-B4CBFDF602AE}">
      <dsp:nvSpPr>
        <dsp:cNvPr id="0" name=""/>
        <dsp:cNvSpPr/>
      </dsp:nvSpPr>
      <dsp:spPr>
        <a:xfrm>
          <a:off x="2276508" y="2728866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56 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MAPOVACÍCH POHOVORŮ</a:t>
          </a:r>
          <a:endParaRPr lang="en-US" sz="2000" kern="1200" dirty="0"/>
        </a:p>
      </dsp:txBody>
      <dsp:txXfrm>
        <a:off x="2276508" y="2728866"/>
        <a:ext cx="1702038" cy="1491936"/>
      </dsp:txXfrm>
    </dsp:sp>
    <dsp:sp modelId="{660FD450-2309-4A2F-B6C9-6903CD7ED431}">
      <dsp:nvSpPr>
        <dsp:cNvPr id="0" name=""/>
        <dsp:cNvSpPr/>
      </dsp:nvSpPr>
      <dsp:spPr>
        <a:xfrm>
          <a:off x="3657407" y="2026778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7B876-487E-4DC8-8F1E-620F28B41EDE}">
      <dsp:nvSpPr>
        <dsp:cNvPr id="0" name=""/>
        <dsp:cNvSpPr/>
      </dsp:nvSpPr>
      <dsp:spPr>
        <a:xfrm rot="5400000">
          <a:off x="4549260" y="1649979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532E62-3FE5-4821-BD2B-A76D35CE9557}">
      <dsp:nvSpPr>
        <dsp:cNvPr id="0" name=""/>
        <dsp:cNvSpPr/>
      </dsp:nvSpPr>
      <dsp:spPr>
        <a:xfrm>
          <a:off x="4360135" y="2213270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46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PŘIJATÝCH KLIENTŮ</a:t>
          </a:r>
          <a:endParaRPr lang="en-US" sz="2000" kern="1200" dirty="0"/>
        </a:p>
      </dsp:txBody>
      <dsp:txXfrm>
        <a:off x="4360135" y="2213270"/>
        <a:ext cx="1702038" cy="1491936"/>
      </dsp:txXfrm>
    </dsp:sp>
    <dsp:sp modelId="{9990AA72-600A-46C9-A571-6952561862F0}">
      <dsp:nvSpPr>
        <dsp:cNvPr id="0" name=""/>
        <dsp:cNvSpPr/>
      </dsp:nvSpPr>
      <dsp:spPr>
        <a:xfrm>
          <a:off x="5741034" y="1511183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73A00B-C351-4970-A863-B131ED5F677F}">
      <dsp:nvSpPr>
        <dsp:cNvPr id="0" name=""/>
        <dsp:cNvSpPr/>
      </dsp:nvSpPr>
      <dsp:spPr>
        <a:xfrm rot="5400000">
          <a:off x="6632887" y="1134383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842F03-A85B-43BD-AEB6-48147419B0E9}">
      <dsp:nvSpPr>
        <dsp:cNvPr id="0" name=""/>
        <dsp:cNvSpPr/>
      </dsp:nvSpPr>
      <dsp:spPr>
        <a:xfrm>
          <a:off x="6443762" y="1697675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2 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PŘÍPRAVA NÁJEMNÍ SMLOUVY</a:t>
          </a:r>
          <a:endParaRPr lang="en-US" sz="2000" kern="1200" dirty="0"/>
        </a:p>
      </dsp:txBody>
      <dsp:txXfrm>
        <a:off x="6443762" y="1697675"/>
        <a:ext cx="1702038" cy="1491936"/>
      </dsp:txXfrm>
    </dsp:sp>
    <dsp:sp modelId="{5F9AA517-9D7E-4857-8B03-A43992C78E24}">
      <dsp:nvSpPr>
        <dsp:cNvPr id="0" name=""/>
        <dsp:cNvSpPr/>
      </dsp:nvSpPr>
      <dsp:spPr>
        <a:xfrm>
          <a:off x="7824661" y="995587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BE2574-A948-4E46-9F19-F5D7390826D1}">
      <dsp:nvSpPr>
        <dsp:cNvPr id="0" name=""/>
        <dsp:cNvSpPr/>
      </dsp:nvSpPr>
      <dsp:spPr>
        <a:xfrm rot="5400000">
          <a:off x="8716515" y="618788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A32F38-1D66-4FC8-9788-3737DB474B6D}">
      <dsp:nvSpPr>
        <dsp:cNvPr id="0" name=""/>
        <dsp:cNvSpPr/>
      </dsp:nvSpPr>
      <dsp:spPr>
        <a:xfrm>
          <a:off x="8527390" y="1182079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23</a:t>
          </a:r>
          <a:r>
            <a:rPr lang="en-US" sz="2000" b="1" kern="1200" dirty="0"/>
            <a:t> </a:t>
          </a:r>
          <a:endParaRPr lang="cs-CZ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ZABYDLENÝCH DOMÁCNOSTÍ</a:t>
          </a:r>
          <a:endParaRPr lang="en-US" sz="2000" kern="1200" dirty="0"/>
        </a:p>
      </dsp:txBody>
      <dsp:txXfrm>
        <a:off x="8527390" y="1182079"/>
        <a:ext cx="1702038" cy="1491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D1E12-A2E9-4AE7-987C-4B39D4D79D67}">
      <dsp:nvSpPr>
        <dsp:cNvPr id="0" name=""/>
        <dsp:cNvSpPr/>
      </dsp:nvSpPr>
      <dsp:spPr>
        <a:xfrm>
          <a:off x="0" y="2671"/>
          <a:ext cx="59628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8449C-0243-4601-BD04-EEDA2DD0F97E}">
      <dsp:nvSpPr>
        <dsp:cNvPr id="0" name=""/>
        <dsp:cNvSpPr/>
      </dsp:nvSpPr>
      <dsp:spPr>
        <a:xfrm>
          <a:off x="0" y="2671"/>
          <a:ext cx="5962812" cy="182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„Vím o možnostech, kde hledat bydlení, ale nešlo to snadno, dokonce ani když jsem neměla psa.“</a:t>
          </a:r>
          <a:endParaRPr lang="en-US" sz="2800" kern="1200" dirty="0"/>
        </a:p>
      </dsp:txBody>
      <dsp:txXfrm>
        <a:off x="0" y="2671"/>
        <a:ext cx="5962812" cy="1821785"/>
      </dsp:txXfrm>
    </dsp:sp>
    <dsp:sp modelId="{2FC4C5F7-5E5D-4E05-8536-8425C85E26CF}">
      <dsp:nvSpPr>
        <dsp:cNvPr id="0" name=""/>
        <dsp:cNvSpPr/>
      </dsp:nvSpPr>
      <dsp:spPr>
        <a:xfrm>
          <a:off x="0" y="1824456"/>
          <a:ext cx="59628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478FC-3555-484D-93A2-ADFA56EF80EF}">
      <dsp:nvSpPr>
        <dsp:cNvPr id="0" name=""/>
        <dsp:cNvSpPr/>
      </dsp:nvSpPr>
      <dsp:spPr>
        <a:xfrm>
          <a:off x="0" y="1824456"/>
          <a:ext cx="5962812" cy="182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„Tam nebylo nic negativního, že bych se bál, dá se s ním o všem mluvit, pomůžou, když můžou, fakticky. Uměj všechno.“</a:t>
          </a:r>
          <a:endParaRPr lang="en-US" sz="2800" kern="1200"/>
        </a:p>
      </dsp:txBody>
      <dsp:txXfrm>
        <a:off x="0" y="1824456"/>
        <a:ext cx="5962812" cy="1821785"/>
      </dsp:txXfrm>
    </dsp:sp>
    <dsp:sp modelId="{D47F7376-BB35-432A-BD97-BAC7B9FEB7FD}">
      <dsp:nvSpPr>
        <dsp:cNvPr id="0" name=""/>
        <dsp:cNvSpPr/>
      </dsp:nvSpPr>
      <dsp:spPr>
        <a:xfrm>
          <a:off x="0" y="3646241"/>
          <a:ext cx="59628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4322B-C2E8-4396-9671-BFBD3DE17949}">
      <dsp:nvSpPr>
        <dsp:cNvPr id="0" name=""/>
        <dsp:cNvSpPr/>
      </dsp:nvSpPr>
      <dsp:spPr>
        <a:xfrm>
          <a:off x="0" y="3646241"/>
          <a:ext cx="5962812" cy="182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„Já mám strach, když nás uvidí, že si řekne – ,jé, já si tam pustil Cigány´, víte co.“ Takhle o nás neví a je klid.“</a:t>
          </a:r>
          <a:endParaRPr lang="en-US" sz="2800" kern="1200"/>
        </a:p>
      </dsp:txBody>
      <dsp:txXfrm>
        <a:off x="0" y="3646241"/>
        <a:ext cx="5962812" cy="182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D9FE-0390-4212-AF18-2370EF57640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44E01-E630-420C-B2F6-06523F238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92" dirty="0">
                <a:solidFill>
                  <a:srgbClr val="1C1C1C"/>
                </a:solidFill>
                <a:latin typeface="Raleway"/>
              </a:rPr>
              <a:t>1) The participatory process rekindled our faith in each other and recommitted us to our work.  </a:t>
            </a:r>
          </a:p>
          <a:p>
            <a:r>
              <a:rPr lang="en-US" dirty="0"/>
              <a:t>2) Incorporate and institutionalize</a:t>
            </a:r>
            <a:r>
              <a:rPr lang="en-US" baseline="0" dirty="0"/>
              <a:t> futures methods in strategic planning. Need  </a:t>
            </a:r>
          </a:p>
          <a:p>
            <a:r>
              <a:rPr lang="en-US" sz="1200" b="1" dirty="0"/>
              <a:t>Sensitive</a:t>
            </a:r>
            <a:r>
              <a:rPr lang="en-US" sz="1200" dirty="0"/>
              <a:t> to detect the changes </a:t>
            </a:r>
          </a:p>
          <a:p>
            <a:r>
              <a:rPr lang="en-US" sz="1200" b="1" dirty="0"/>
              <a:t>•Agile</a:t>
            </a:r>
            <a:r>
              <a:rPr lang="en-US" sz="1200" dirty="0"/>
              <a:t> to navigate them (as individuals </a:t>
            </a:r>
          </a:p>
          <a:p>
            <a:r>
              <a:rPr lang="en-US" sz="1200" dirty="0"/>
              <a:t>•</a:t>
            </a:r>
            <a:r>
              <a:rPr lang="en-US" sz="1200" b="1" dirty="0"/>
              <a:t>Open-minded</a:t>
            </a:r>
            <a:r>
              <a:rPr lang="en-US" sz="1200" dirty="0"/>
              <a:t> to change ourselves</a:t>
            </a:r>
          </a:p>
          <a:p>
            <a:r>
              <a:rPr lang="en-US" dirty="0"/>
              <a:t>3) Wide</a:t>
            </a:r>
            <a:r>
              <a:rPr lang="en-US" baseline="0" dirty="0"/>
              <a:t> networking, unconventional engagement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62C-B76C-4D56-98A5-34A6D8F729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0EAC8-9AD6-4B3E-B173-F28C36C67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749ABD-C103-45FD-991C-DA171B5BB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737D31-C6C0-48C7-907E-99891BBA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344D09-013C-41CC-AD51-FC42D089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00BBB0-67B6-49B5-BD77-B2B2634E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07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62645-F4F9-49EC-A61D-9968FFEE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1D3CE0-FA06-46E3-B8C6-7A4F4D79A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0089F9-AF99-4AF1-AA34-145F6B7E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6C5425-CF4B-44C7-8A3D-9B8C896D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0C293-89FE-4948-A296-9A47E71C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49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46A08E-9C05-4732-A733-4E673C802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273C5B-58CF-43C9-B055-A734B4005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A4BA3-5E42-4F5D-BB3E-A831FE63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AB55A6-6B61-45E0-8645-9035283E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319931-7BA2-445A-B721-2F13FD81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70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C064C-589F-4A9E-AC0B-8FFC5E6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484F41-11A2-4976-A6BE-62B99AB02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228121-1EAC-4402-844A-572174A2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184F49-E9B6-4001-9B56-6514A4EF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30D0B6-5876-4133-8A3D-2F89EDA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24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AB531-D90F-4998-818E-30778015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2DB8040-FD6B-4E74-8F4C-DD031E5DB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A14E6B-9C13-41E4-A99D-19FC9477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1507F1-EB54-419B-868C-C3890E87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440B6A-F42E-4E9D-9D92-AF2600DC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34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ABFC3-5F32-47AA-9F0C-11F46384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BA2DD2-EB04-4FAC-B892-87C11EA4C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1E4F6B-CB44-456F-832C-5376F6DC3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EB0DA4-9071-4C4B-882E-9EA74CAA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B957CC-864F-4A2E-B76A-23282D83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9558FA-6FD8-42F3-BB2C-30C5373C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61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70118-54F1-4565-9DAA-8DC9DCA8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E886891-82C4-4F5A-AD7E-D913D7009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88EE6FD-D69C-4451-A21E-F6D80DEC0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B06F883-E264-4E76-A8F5-B5D67471E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C348C03-9CF2-450B-B53B-28DD8E32F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9C5DAF6-DAC1-4E7C-A359-C8BB0C92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495687-D810-47E5-959F-A2811F38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1DA2B0-AAB5-4222-AB54-33BA2273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12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7E461-CE71-48DB-A5B8-F9377F3D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EA5CAA-EFF8-4CB9-B3BC-C848459A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AC033D-6861-4CCC-AF20-54A1B8BA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1F0F9B-8228-42BF-A006-9D80A2FE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24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1E7A64-3470-44C1-803E-E7C5C87D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6D3F4F-AAA0-458C-9ECD-43883AAE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557C82-93AB-4F8A-BC10-C720FC1A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55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462F1-12BF-44F9-8CD0-04B9B2A8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21A71-6BD4-494C-98F1-8CE9E1BDC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41B32FA-3A6D-4BA1-B912-B4E7C6A2E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65A8F1-FCDB-4BCC-9CFB-FB15E16F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6EDE10-2FDC-4765-9011-126092F4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7C804C-5490-4D6C-8006-AA08620D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92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60D19-F040-4E6D-B556-12735D95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A8B89A-DC91-4345-A002-1C1420EDC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6508D35-D675-440B-9969-1C2BAB5CE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DA69CE-95A5-43D3-9D05-D7ADE5AB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51BB71-01F8-4E70-A5E0-66BD19CA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989A35-8700-4454-B2FB-7E19023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61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4238D9-B74F-4959-B690-6EB764CF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6ACF9C-98C9-4F5C-8BD9-00AEE1577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181D4C-4C6B-46B3-87D2-905A14911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7B6E9-DD80-4E64-B4B9-93747BA4590C}" type="datetimeFigureOut">
              <a:rPr lang="cs-CZ" smtClean="0"/>
              <a:t>25.07.2022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EB9EBB-FD3D-4713-9CD6-4003F25B5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C3092B-B14C-483A-AA25-F2EA6523F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58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ajemniagentura.praha.eu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m.facebook.com/mestskanajemniagentur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B4E282C-83E7-45B2-BF57-312C0D7A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3980"/>
            <a:ext cx="12192000" cy="43840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6758EE-BBFD-7044-962D-6E4084400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cs-CZ" sz="4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cs-CZ" sz="4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ROK MĚSTSKÉ NÁJEMNÍ AGENTURY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3414F2-5B0E-804A-9F04-BE935A789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1000" b="1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VÝSLEDKY A HODNOCENÍ</a:t>
            </a:r>
          </a:p>
          <a:p>
            <a:pPr algn="l"/>
            <a:endParaRPr lang="cs-CZ" sz="1400" b="1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  <a:p>
            <a:pPr algn="l"/>
            <a:endParaRPr lang="cs-CZ" sz="1400" b="1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 </a:t>
            </a:r>
            <a:endParaRPr lang="cs-CZ" sz="1400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935A1A7-FAF6-498E-89A5-6093846D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63" y="51284"/>
            <a:ext cx="3701159" cy="1221577"/>
          </a:xfrm>
          <a:prstGeom prst="rect">
            <a:avLst/>
          </a:prstGeom>
        </p:spPr>
      </p:pic>
      <p:pic>
        <p:nvPicPr>
          <p:cNvPr id="1026" name="Picture 2" descr="Centrum sociálních služeb Praha">
            <a:extLst>
              <a:ext uri="{FF2B5EF4-FFF2-40B4-BE49-F238E27FC236}">
                <a16:creationId xmlns:a16="http://schemas.microsoft.com/office/drawing/2014/main" id="{01336007-2428-455D-AE36-7943E382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22" y="244580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3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C42ED-5C13-4886-8F1E-74C825AC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MAJITELÉ: SPOKOJENOST S MNA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7E02879-5D50-4E40-A3DF-B8493A9C3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Silné stránky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88A0E13-F67C-449C-81E5-81996B774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Rychlost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Profesionalita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Naplnění principů fungování MNA v praxi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41690D8-073D-4AD7-AA8B-2372EC72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Slabé stránky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268D55B-296E-4E4E-AC3F-3996EAB3AD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Netypická smlouva na 2 roky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Bariéra mezi majiteli a nájemci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Neinformovanost sousedů o nájemcích </a:t>
            </a:r>
          </a:p>
        </p:txBody>
      </p:sp>
      <p:pic>
        <p:nvPicPr>
          <p:cNvPr id="8" name="Picture 2" descr=" ">
            <a:extLst>
              <a:ext uri="{FF2B5EF4-FFF2-40B4-BE49-F238E27FC236}">
                <a16:creationId xmlns:a16="http://schemas.microsoft.com/office/drawing/2014/main" id="{9C58296A-43FE-86FD-59C5-984469BE9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5615"/>
            <a:ext cx="12192000" cy="19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id="{FBB3D53C-3512-B150-6F28-2E2D79FD3D85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736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753C0-4C7D-41F7-BB25-3931A337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MAJITELÉ: SPOKOJENOST S MNA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7F518D-5978-43F4-B455-4BC970F0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136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1390CC-D6AE-40BF-8CB0-AA8181A7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34" y="1503199"/>
            <a:ext cx="11393490" cy="43630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635F542-6C13-4260-9C13-0CCD7C91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28079-36F1-480C-99D6-49AD4E42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KLIENTI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F2C22F-DEDB-44EF-BC82-6D27920AB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348051"/>
              </p:ext>
            </p:extLst>
          </p:nvPr>
        </p:nvGraphicFramePr>
        <p:xfrm>
          <a:off x="1118507" y="761547"/>
          <a:ext cx="10235293" cy="573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8BCFFF11-FDB6-4FAC-9709-2CE5FC020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sp>
        <p:nvSpPr>
          <p:cNvPr id="7" name="AutoShape 11">
            <a:extLst>
              <a:ext uri="{FF2B5EF4-FFF2-40B4-BE49-F238E27FC236}">
                <a16:creationId xmlns:a16="http://schemas.microsoft.com/office/drawing/2014/main" id="{199F583C-6D50-9D5E-63B8-731C751522E6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2460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56BBD-58E0-494A-8959-A14C5773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NÁJEMCI A BYTOVÁ NOUZE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7BCEB6-24EC-40D0-8930-185CE96EA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61BA7C-483F-44B5-9C21-7785EAE1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592749" cy="27435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1B14D0-7976-456F-83CA-F21A95F20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93" y="4720978"/>
            <a:ext cx="8649907" cy="17718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0F5D80-B071-43FC-90C5-E32080224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3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A4993-0617-485C-829A-C584ED3E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SPOLUPRÁCE S NÁJEMCI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214A88-8A02-4A89-8CA4-C1DCACB6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Základní poradenství a podpora pro zabydlení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Nábytková banka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Pomoc s drobnými opravami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Pomoc s řešením škod 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Navázání na sociální službu</a:t>
            </a:r>
          </a:p>
        </p:txBody>
      </p:sp>
      <p:pic>
        <p:nvPicPr>
          <p:cNvPr id="4" name="Picture 2" descr="Městská nájemní agentura">
            <a:extLst>
              <a:ext uri="{FF2B5EF4-FFF2-40B4-BE49-F238E27FC236}">
                <a16:creationId xmlns:a16="http://schemas.microsoft.com/office/drawing/2014/main" id="{E454683A-FDBA-40BF-9808-F530B8BD2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60" y="4827348"/>
            <a:ext cx="6065240" cy="20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>
            <a:extLst>
              <a:ext uri="{FF2B5EF4-FFF2-40B4-BE49-F238E27FC236}">
                <a16:creationId xmlns:a16="http://schemas.microsoft.com/office/drawing/2014/main" id="{ABBCE0EB-D471-684F-FEBE-E2232057828D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515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CA0D1-7F92-42AB-B7DC-3950BB85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NÁJEMCI: SPOKOJENOST S MNA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25F65B1-4948-4FCC-865C-0576A38EF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8698"/>
            <a:ext cx="10026039" cy="38055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4CCE2E-6F20-4350-B54F-59F200EAB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2417A-2950-4043-B9AD-1E2345C5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NÁJEMCI: SPOKOJENOST S MNA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C6BC25-FF79-408B-B618-043C629B4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Silné stránky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BEEA99-A1FC-42D0-B112-152149EB9B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Rychlost oslovení a procesu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Proaktivní přístup MNA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Profesionalita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Disponuje nástroji k řešení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Partnerský přístup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EFDD585-1976-4763-9AC6-113116652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Slabé stránky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366F4A7-1563-4608-BFAA-14887061D4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Nižší jistota než u městských bytů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Nedostatečná informace, proč byli vybráni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Bariéra mezi majiteli a nájemci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FFA8303-8692-407C-B421-6F50DEF3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35" y="5740913"/>
            <a:ext cx="2396365" cy="1143720"/>
          </a:xfrm>
          <a:prstGeom prst="rect">
            <a:avLst/>
          </a:prstGeom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id="{DEB00958-385E-F58E-25BE-48AECC1E2683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630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A391CB8-FDC7-4BA4-B418-3B434A04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094018" cy="5569291"/>
          </a:xfrm>
        </p:spPr>
        <p:txBody>
          <a:bodyPr>
            <a:normAutofit/>
          </a:bodyPr>
          <a:lstStyle/>
          <a:p>
            <a:r>
              <a:rPr lang="cs-CZ" sz="5200" b="1" dirty="0">
                <a:solidFill>
                  <a:schemeClr val="accent1">
                    <a:lumMod val="50000"/>
                  </a:schemeClr>
                </a:solidFill>
              </a:rPr>
              <a:t>NÁJEMCI: ZKUŠENOSTI A SPOKOJENOST S MNA</a:t>
            </a:r>
            <a:endParaRPr lang="cs-CZ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04CBED-A291-4224-B192-FE460878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graphicFrame>
        <p:nvGraphicFramePr>
          <p:cNvPr id="9" name="Zástupný symbol pro obsah 2">
            <a:extLst>
              <a:ext uri="{FF2B5EF4-FFF2-40B4-BE49-F238E27FC236}">
                <a16:creationId xmlns:a16="http://schemas.microsoft.com/office/drawing/2014/main" id="{945E0C4E-3C3E-40FB-9068-B93247E2F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619418"/>
              </p:ext>
            </p:extLst>
          </p:nvPr>
        </p:nvGraphicFramePr>
        <p:xfrm>
          <a:off x="5394036" y="655782"/>
          <a:ext cx="5962812" cy="547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248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D205349-6994-4D71-89E6-A4F2E4E8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NÁJEMCI: SPOKOJENOST S MNA</a:t>
            </a:r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C5211E97-C82E-48C4-BB32-106AAF5F1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089" y="2024109"/>
            <a:ext cx="9209884" cy="362208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54D2EA8-C0B3-4EA8-A23D-A8615146F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4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ěstská nájemní agentura">
            <a:extLst>
              <a:ext uri="{FF2B5EF4-FFF2-40B4-BE49-F238E27FC236}">
                <a16:creationId xmlns:a16="http://schemas.microsoft.com/office/drawing/2014/main" id="{3FFD0BED-E62E-419C-A7F2-9ADFCAB6FC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325"/>
            <a:ext cx="12192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DA3414F2-5B0E-804A-9F04-BE935A789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447" y="5255016"/>
            <a:ext cx="4722921" cy="2925095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cs-CZ" sz="1200" dirty="0"/>
              <a:t>          </a:t>
            </a:r>
          </a:p>
          <a:p>
            <a:pPr algn="l">
              <a:spcBef>
                <a:spcPts val="600"/>
              </a:spcBef>
            </a:pPr>
            <a:endParaRPr lang="cs-CZ" sz="1200" b="1" dirty="0">
              <a:hlinkClick r:id="rId3"/>
            </a:endParaRPr>
          </a:p>
          <a:p>
            <a:pPr algn="l">
              <a:spcBef>
                <a:spcPts val="600"/>
              </a:spcBef>
            </a:pPr>
            <a:endParaRPr lang="cs-CZ" sz="1200" b="1" dirty="0">
              <a:hlinkClick r:id="rId3"/>
            </a:endParaRPr>
          </a:p>
          <a:p>
            <a:pPr algn="l">
              <a:spcBef>
                <a:spcPts val="600"/>
              </a:spcBef>
            </a:pPr>
            <a:r>
              <a:rPr lang="cs-CZ" sz="1400" b="1" dirty="0"/>
              <a:t>          </a:t>
            </a:r>
            <a:r>
              <a:rPr lang="cs-CZ" sz="1400" b="1" dirty="0">
                <a:hlinkClick r:id="rId3"/>
              </a:rPr>
              <a:t>https://najemniagentura.praha.eu/</a:t>
            </a:r>
            <a:r>
              <a:rPr lang="cs-CZ" sz="1400" b="1" dirty="0"/>
              <a:t> </a:t>
            </a:r>
            <a:endParaRPr lang="cs-CZ" sz="1200" dirty="0"/>
          </a:p>
          <a:p>
            <a:pPr algn="l">
              <a:spcBef>
                <a:spcPts val="1800"/>
              </a:spcBef>
            </a:pPr>
            <a:r>
              <a:rPr lang="cs-CZ" sz="1200" b="1" dirty="0"/>
              <a:t>            </a:t>
            </a:r>
            <a:r>
              <a:rPr lang="cs-CZ" sz="1400" b="1" u="sng" dirty="0">
                <a:hlinkClick r:id="rId4"/>
              </a:rPr>
              <a:t>https://m.facebook.com/mestskanajemniagentura.cz/</a:t>
            </a:r>
            <a:endParaRPr lang="cs-CZ" sz="1400" b="1" dirty="0"/>
          </a:p>
          <a:p>
            <a:pPr algn="l"/>
            <a:endParaRPr lang="cs-CZ" sz="12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45ECCD-B0E5-439B-BE68-9DF24A501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80" y="39055"/>
            <a:ext cx="3754425" cy="1239159"/>
          </a:xfrm>
          <a:prstGeom prst="rect">
            <a:avLst/>
          </a:prstGeom>
        </p:spPr>
      </p:pic>
      <p:pic>
        <p:nvPicPr>
          <p:cNvPr id="1028" name="Picture 4" descr="Very Small Facebook Logo - LogoDix">
            <a:extLst>
              <a:ext uri="{FF2B5EF4-FFF2-40B4-BE49-F238E27FC236}">
                <a16:creationId xmlns:a16="http://schemas.microsoft.com/office/drawing/2014/main" id="{720D5B55-77FB-4CE3-AD78-6B144E3D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7" t="32890" r="31257" b="27742"/>
          <a:stretch/>
        </p:blipFill>
        <p:spPr bwMode="auto">
          <a:xfrm>
            <a:off x="7203447" y="6435543"/>
            <a:ext cx="238080" cy="2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Icons Png - Web Icon Round Png - 894x894 PNG Download - PNGkit">
            <a:extLst>
              <a:ext uri="{FF2B5EF4-FFF2-40B4-BE49-F238E27FC236}">
                <a16:creationId xmlns:a16="http://schemas.microsoft.com/office/drawing/2014/main" id="{0F8E5A8A-D861-4164-80C5-63BDE0D2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48" y="6013086"/>
            <a:ext cx="238079" cy="2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E4F3BAA9-2905-427D-ACA2-BBB1E62770EF}"/>
              </a:ext>
            </a:extLst>
          </p:cNvPr>
          <p:cNvSpPr txBox="1">
            <a:spLocks/>
          </p:cNvSpPr>
          <p:nvPr/>
        </p:nvSpPr>
        <p:spPr>
          <a:xfrm>
            <a:off x="1003065" y="658634"/>
            <a:ext cx="4722921" cy="292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b="1" dirty="0">
              <a:hlinkClick r:id="rId3"/>
            </a:endParaRPr>
          </a:p>
          <a:p>
            <a:pPr algn="l"/>
            <a:endParaRPr lang="cs-CZ" sz="1400" b="1" dirty="0">
              <a:hlinkClick r:id="rId3"/>
            </a:endParaRPr>
          </a:p>
          <a:p>
            <a:pPr algn="l">
              <a:spcBef>
                <a:spcPts val="600"/>
              </a:spcBef>
            </a:pPr>
            <a:endParaRPr lang="cs-CZ" sz="1200" dirty="0"/>
          </a:p>
          <a:p>
            <a:pPr algn="l">
              <a:spcBef>
                <a:spcPts val="600"/>
              </a:spcBef>
            </a:pPr>
            <a:r>
              <a:rPr lang="cs-CZ" sz="1200" dirty="0"/>
              <a:t>            </a:t>
            </a:r>
          </a:p>
          <a:p>
            <a:pPr algn="l">
              <a:spcBef>
                <a:spcPts val="600"/>
              </a:spcBef>
            </a:pPr>
            <a:endParaRPr lang="cs-CZ" sz="1200" b="1" dirty="0">
              <a:hlinkClick r:id="rId3"/>
            </a:endParaRPr>
          </a:p>
          <a:p>
            <a:pPr algn="l">
              <a:spcBef>
                <a:spcPts val="600"/>
              </a:spcBef>
            </a:pPr>
            <a:endParaRPr lang="cs-CZ" sz="1200" b="1" dirty="0">
              <a:hlinkClick r:id="rId3"/>
            </a:endParaRPr>
          </a:p>
          <a:p>
            <a:pPr algn="l">
              <a:spcBef>
                <a:spcPts val="600"/>
              </a:spcBef>
            </a:pPr>
            <a:r>
              <a:rPr lang="cs-CZ" sz="1400" b="1" dirty="0"/>
              <a:t>          </a:t>
            </a:r>
            <a:endParaRPr lang="cs-CZ" sz="1200" b="1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FAE6AAC8-FF79-4D30-8753-5E3765E539E7}"/>
              </a:ext>
            </a:extLst>
          </p:cNvPr>
          <p:cNvSpPr txBox="1">
            <a:spLocks/>
          </p:cNvSpPr>
          <p:nvPr/>
        </p:nvSpPr>
        <p:spPr>
          <a:xfrm>
            <a:off x="912808" y="954625"/>
            <a:ext cx="4722921" cy="292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2100" b="1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  <a:p>
            <a:pPr algn="l"/>
            <a:r>
              <a:rPr lang="cs-CZ" sz="2100" b="1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„Jsme rádi, že tahle agentura je, že tady jsme, protože najdete si byt, ale nikdy nevíte, jak to s </a:t>
            </a:r>
            <a:r>
              <a:rPr lang="cs-CZ" sz="2100" b="1" dirty="0" err="1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váma</a:t>
            </a:r>
            <a:r>
              <a:rPr lang="cs-CZ" sz="2100" b="1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 dopadne.“</a:t>
            </a:r>
          </a:p>
          <a:p>
            <a:pPr algn="l"/>
            <a:r>
              <a:rPr lang="cs-CZ" sz="2100" b="1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			</a:t>
            </a:r>
            <a:r>
              <a:rPr lang="cs-CZ" sz="2100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nájemce MNA</a:t>
            </a:r>
            <a:endParaRPr lang="cs-CZ" sz="1400" dirty="0"/>
          </a:p>
          <a:p>
            <a:pPr algn="l"/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46697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9C4202-446A-4F79-819E-AF2B12CE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ROK MNA V ČÍSLECH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C89CB5E-A003-6059-81D2-1371E79840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017576" y="2596470"/>
            <a:ext cx="1086729" cy="115128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A35F075-9981-AE17-BD87-0CE5D76F26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729465" y="2689674"/>
            <a:ext cx="1252304" cy="1066247"/>
          </a:xfrm>
          <a:prstGeom prst="rect">
            <a:avLst/>
          </a:prstGeom>
          <a:solidFill>
            <a:srgbClr val="FF0000">
              <a:alpha val="0"/>
            </a:srgbClr>
          </a:solidFill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48659B8-1FD3-9687-D081-DEFA58DA69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912878" y="2684296"/>
            <a:ext cx="1490271" cy="1187436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6D3661CF-1C79-BE1A-92D7-57F9C2FA8738}"/>
              </a:ext>
            </a:extLst>
          </p:cNvPr>
          <p:cNvSpPr txBox="1"/>
          <p:nvPr/>
        </p:nvSpPr>
        <p:spPr>
          <a:xfrm>
            <a:off x="1349445" y="3960440"/>
            <a:ext cx="201234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6+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>
              <a:lnSpc>
                <a:spcPts val="2613"/>
              </a:lnSpc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ZAMĚSTNANCŮ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7DADDB7B-44EE-0937-4CF5-E681CF0B1C84}"/>
              </a:ext>
            </a:extLst>
          </p:cNvPr>
          <p:cNvSpPr txBox="1"/>
          <p:nvPr/>
        </p:nvSpPr>
        <p:spPr>
          <a:xfrm>
            <a:off x="6029392" y="3960440"/>
            <a:ext cx="201234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23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ZABYDLENÝCH DOMÁCNOSTÍ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C721BE75-5130-516A-24AA-6158A77F32EE}"/>
              </a:ext>
            </a:extLst>
          </p:cNvPr>
          <p:cNvSpPr txBox="1"/>
          <p:nvPr/>
        </p:nvSpPr>
        <p:spPr>
          <a:xfrm>
            <a:off x="8397719" y="3960440"/>
            <a:ext cx="25205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9 SPOLUPRACUJÍCÍCH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OR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GANIZACÍ</a:t>
            </a:r>
            <a:endParaRPr lang="en-US" sz="2000" b="1" spc="93" dirty="0">
              <a:solidFill>
                <a:srgbClr val="0072BC"/>
              </a:solidFill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E1C895D-D51B-C017-5136-15F2266E9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43" y="2535693"/>
            <a:ext cx="1212064" cy="1212064"/>
          </a:xfrm>
          <a:prstGeom prst="rect">
            <a:avLst/>
          </a:prstGeom>
        </p:spPr>
      </p:pic>
      <p:pic>
        <p:nvPicPr>
          <p:cNvPr id="18" name="Obrázek 4">
            <a:extLst>
              <a:ext uri="{FF2B5EF4-FFF2-40B4-BE49-F238E27FC236}">
                <a16:creationId xmlns:a16="http://schemas.microsoft.com/office/drawing/2014/main" id="{95B33500-F6ED-3E3B-E26A-E5590C711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sp>
        <p:nvSpPr>
          <p:cNvPr id="17" name="AutoShape 11">
            <a:extLst>
              <a:ext uri="{FF2B5EF4-FFF2-40B4-BE49-F238E27FC236}">
                <a16:creationId xmlns:a16="http://schemas.microsoft.com/office/drawing/2014/main" id="{F4FC3FB5-A782-0DC1-D751-589BA9773DDF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B56AA01E-3919-F1D9-E06A-65FFDA40C550}"/>
              </a:ext>
            </a:extLst>
          </p:cNvPr>
          <p:cNvSpPr txBox="1"/>
          <p:nvPr/>
        </p:nvSpPr>
        <p:spPr>
          <a:xfrm>
            <a:off x="3554768" y="3960440"/>
            <a:ext cx="201234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BYTŮ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4222010"/>
            <a:ext cx="5268595" cy="1950190"/>
          </a:xfrm>
          <a:prstGeom prst="rect">
            <a:avLst/>
          </a:prstGeom>
          <a:solidFill>
            <a:srgbClr val="203864"/>
          </a:solidFill>
        </p:spPr>
      </p:sp>
      <p:sp>
        <p:nvSpPr>
          <p:cNvPr id="3" name="AutoShape 3"/>
          <p:cNvSpPr/>
          <p:nvPr/>
        </p:nvSpPr>
        <p:spPr>
          <a:xfrm>
            <a:off x="6237605" y="4222010"/>
            <a:ext cx="5268595" cy="1950190"/>
          </a:xfrm>
          <a:prstGeom prst="rect">
            <a:avLst/>
          </a:prstGeom>
          <a:solidFill>
            <a:srgbClr val="0072BC">
              <a:alpha val="24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685800" y="2009397"/>
            <a:ext cx="5268595" cy="1950190"/>
          </a:xfrm>
          <a:prstGeom prst="rect">
            <a:avLst/>
          </a:prstGeom>
          <a:solidFill>
            <a:srgbClr val="20386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6237605" y="2009397"/>
            <a:ext cx="5268595" cy="1950190"/>
          </a:xfrm>
          <a:prstGeom prst="rect">
            <a:avLst/>
          </a:prstGeom>
          <a:solidFill>
            <a:srgbClr val="0072BC">
              <a:alpha val="24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2571394" y="711201"/>
            <a:ext cx="704921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ZABYDLENÉ DOMÁCNOSTI </a:t>
            </a:r>
            <a:endParaRPr lang="en-US" sz="1600" spc="213" dirty="0">
              <a:solidFill>
                <a:srgbClr val="508FCC"/>
              </a:solidFill>
              <a:latin typeface="+mj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56438" y="2830554"/>
            <a:ext cx="372731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algn="ctr">
              <a:buNone/>
            </a:pPr>
            <a:r>
              <a:rPr lang="cs-CZ" sz="3200" b="1" dirty="0">
                <a:solidFill>
                  <a:schemeClr val="bg2"/>
                </a:solidFill>
              </a:rPr>
              <a:t>6 jednotlivci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900797" y="2608320"/>
            <a:ext cx="3834766" cy="492443"/>
            <a:chOff x="0" y="511941"/>
            <a:chExt cx="7669532" cy="984886"/>
          </a:xfrm>
        </p:grpSpPr>
        <p:sp>
          <p:nvSpPr>
            <p:cNvPr id="11" name="TextBox 11"/>
            <p:cNvSpPr txBox="1"/>
            <p:nvPr/>
          </p:nvSpPr>
          <p:spPr>
            <a:xfrm>
              <a:off x="214894" y="511941"/>
              <a:ext cx="7454638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algn="ctr">
                <a:buNone/>
              </a:pPr>
              <a:r>
                <a:rPr lang="cs-CZ" sz="3200" b="1" dirty="0"/>
                <a:t>4 senioři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35965"/>
              <a:ext cx="7346582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endParaRPr lang="en-US" sz="2000" spc="128" dirty="0">
                <a:solidFill>
                  <a:srgbClr val="1C1C1C"/>
                </a:solidFill>
                <a:latin typeface="Raleway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27450" y="4908186"/>
            <a:ext cx="3999693" cy="519650"/>
            <a:chOff x="-57976" y="1060671"/>
            <a:chExt cx="7999386" cy="1039299"/>
          </a:xfrm>
        </p:grpSpPr>
        <p:sp>
          <p:nvSpPr>
            <p:cNvPr id="14" name="TextBox 14"/>
            <p:cNvSpPr txBox="1"/>
            <p:nvPr/>
          </p:nvSpPr>
          <p:spPr>
            <a:xfrm>
              <a:off x="-57976" y="1060671"/>
              <a:ext cx="7999386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cs-CZ" sz="3200" b="1" dirty="0">
                  <a:solidFill>
                    <a:schemeClr val="bg2"/>
                  </a:solidFill>
                </a:rPr>
                <a:t>9</a:t>
              </a:r>
              <a:r>
                <a:rPr lang="en-US" sz="3200" b="1" dirty="0">
                  <a:solidFill>
                    <a:schemeClr val="bg2"/>
                  </a:solidFill>
                </a:rPr>
                <a:t> </a:t>
              </a:r>
              <a:r>
                <a:rPr lang="cs-CZ" sz="3200" b="1" dirty="0">
                  <a:solidFill>
                    <a:schemeClr val="bg2"/>
                  </a:solidFill>
                </a:rPr>
                <a:t>rodiny s dětmi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84416"/>
              <a:ext cx="7883436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endParaRPr lang="en-US" sz="2000" spc="128" dirty="0">
                <a:solidFill>
                  <a:srgbClr val="F8FFEF"/>
                </a:solidFill>
                <a:latin typeface="Raleway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900797" y="4829713"/>
            <a:ext cx="3956502" cy="984885"/>
            <a:chOff x="0" y="529499"/>
            <a:chExt cx="7913004" cy="1969768"/>
          </a:xfrm>
        </p:grpSpPr>
        <p:sp>
          <p:nvSpPr>
            <p:cNvPr id="17" name="TextBox 17"/>
            <p:cNvSpPr txBox="1"/>
            <p:nvPr/>
          </p:nvSpPr>
          <p:spPr>
            <a:xfrm>
              <a:off x="458366" y="529499"/>
              <a:ext cx="7454638" cy="1969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cs-CZ" sz="3200" b="1" dirty="0"/>
                <a:t>5 samoživitelé s dětmi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35963"/>
              <a:ext cx="7346584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endParaRPr lang="en-US" sz="2000" spc="128" dirty="0">
                <a:solidFill>
                  <a:srgbClr val="1C1C1C"/>
                </a:solidFill>
                <a:latin typeface="Raleway"/>
              </a:endParaRPr>
            </a:p>
          </p:txBody>
        </p:sp>
      </p:grpSp>
      <p:sp>
        <p:nvSpPr>
          <p:cNvPr id="19" name="AutoShape 4">
            <a:extLst>
              <a:ext uri="{FF2B5EF4-FFF2-40B4-BE49-F238E27FC236}">
                <a16:creationId xmlns:a16="http://schemas.microsoft.com/office/drawing/2014/main" id="{A1F0A5E9-C08D-A897-9FB3-13252D2F79FE}"/>
              </a:ext>
            </a:extLst>
          </p:cNvPr>
          <p:cNvSpPr/>
          <p:nvPr/>
        </p:nvSpPr>
        <p:spPr>
          <a:xfrm>
            <a:off x="4438096" y="3477119"/>
            <a:ext cx="3315808" cy="1227359"/>
          </a:xfrm>
          <a:prstGeom prst="round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endParaRPr lang="cs-CZ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B7C2303D-77D3-FB95-DB40-C433BE0EE72A}"/>
              </a:ext>
            </a:extLst>
          </p:cNvPr>
          <p:cNvSpPr txBox="1"/>
          <p:nvPr/>
        </p:nvSpPr>
        <p:spPr>
          <a:xfrm>
            <a:off x="4232340" y="3804136"/>
            <a:ext cx="372731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  <a:t>23 BYTŮ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6E1CA-5AA1-47DF-BEFF-85F70BA8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ZABYDLENÉ DOMÁCNOSTI </a:t>
            </a: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5ACAB1-5A11-4DCA-8AE4-46BC3A5BC9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38765" y="2718733"/>
            <a:ext cx="1407139" cy="1121197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64EB855D-69BA-4616-89A3-F4CB335E51CD}"/>
              </a:ext>
            </a:extLst>
          </p:cNvPr>
          <p:cNvSpPr txBox="1"/>
          <p:nvPr/>
        </p:nvSpPr>
        <p:spPr>
          <a:xfrm>
            <a:off x="1881319" y="4110259"/>
            <a:ext cx="201234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rgbClr val="4472C4">
                    <a:lumMod val="50000"/>
                  </a:srgbClr>
                </a:solidFill>
              </a:rPr>
              <a:t>27 + 2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rgbClr val="4472C4">
                    <a:lumMod val="50000"/>
                  </a:srgbClr>
                </a:solidFill>
              </a:rPr>
              <a:t>DĚTI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4ABD8D0-DE36-4D8E-A152-D9D832F685D2}"/>
              </a:ext>
            </a:extLst>
          </p:cNvPr>
          <p:cNvSpPr txBox="1"/>
          <p:nvPr/>
        </p:nvSpPr>
        <p:spPr>
          <a:xfrm>
            <a:off x="5089827" y="4110258"/>
            <a:ext cx="201234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2613"/>
              </a:lnSpc>
            </a:pPr>
            <a:r>
              <a:rPr lang="cs-CZ" sz="2400" b="1" spc="93" dirty="0">
                <a:solidFill>
                  <a:schemeClr val="accent1">
                    <a:lumMod val="50000"/>
                  </a:schemeClr>
                </a:solidFill>
              </a:rPr>
              <a:t>ZVÍŘATA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0E6F7778-57D4-4EC1-9BC9-C7B3F72839A9}"/>
              </a:ext>
            </a:extLst>
          </p:cNvPr>
          <p:cNvSpPr txBox="1"/>
          <p:nvPr/>
        </p:nvSpPr>
        <p:spPr>
          <a:xfrm>
            <a:off x="8108854" y="3950506"/>
            <a:ext cx="2066962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7  </a:t>
            </a:r>
          </a:p>
          <a:p>
            <a:pPr algn="ctr">
              <a:lnSpc>
                <a:spcPts val="2613"/>
              </a:lnSpc>
            </a:pPr>
            <a:r>
              <a:rPr lang="cs-CZ" sz="2400" b="1" spc="93" dirty="0">
                <a:solidFill>
                  <a:schemeClr val="accent1">
                    <a:lumMod val="50000"/>
                  </a:schemeClr>
                </a:solidFill>
              </a:rPr>
              <a:t>DOMÁCNOSTÍ SE SOC. SLUŽBOU</a:t>
            </a:r>
            <a:endParaRPr lang="en-US" sz="2000" b="1" spc="93" dirty="0">
              <a:solidFill>
                <a:srgbClr val="0072BC"/>
              </a:solidFill>
            </a:endParaRPr>
          </a:p>
        </p:txBody>
      </p:sp>
      <p:pic>
        <p:nvPicPr>
          <p:cNvPr id="11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A069A59-563F-4007-92D4-DC2BDA459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59" y="2627866"/>
            <a:ext cx="1212064" cy="1212064"/>
          </a:xfrm>
          <a:prstGeom prst="rect">
            <a:avLst/>
          </a:prstGeom>
        </p:spPr>
      </p:pic>
      <p:pic>
        <p:nvPicPr>
          <p:cNvPr id="16" name="Obrázek 4">
            <a:extLst>
              <a:ext uri="{FF2B5EF4-FFF2-40B4-BE49-F238E27FC236}">
                <a16:creationId xmlns:a16="http://schemas.microsoft.com/office/drawing/2014/main" id="{E9326388-3D8E-465E-B232-1B78C5A2B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72A4920-3942-42DE-A12A-00FDC6A48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30" y="2813572"/>
            <a:ext cx="1407139" cy="1071792"/>
          </a:xfrm>
          <a:prstGeom prst="rect">
            <a:avLst/>
          </a:prstGeom>
        </p:spPr>
      </p:pic>
      <p:sp>
        <p:nvSpPr>
          <p:cNvPr id="13" name="AutoShape 11">
            <a:extLst>
              <a:ext uri="{FF2B5EF4-FFF2-40B4-BE49-F238E27FC236}">
                <a16:creationId xmlns:a16="http://schemas.microsoft.com/office/drawing/2014/main" id="{66B5349C-4A97-BBE9-1347-546024382F01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519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FA6A9-0212-45B7-9C56-C095C195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POPTÁVÁNÍ BYTŮ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C3DCCD-313C-49C8-9AA1-BB1E5C45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1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cs-CZ" sz="3600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 </a:t>
            </a: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F7E5D3-CCC4-43D6-82CF-7D428C59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9D0356-E095-AB5B-E71F-A016746F0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202607"/>
              </p:ext>
            </p:extLst>
          </p:nvPr>
        </p:nvGraphicFramePr>
        <p:xfrm>
          <a:off x="838200" y="1126672"/>
          <a:ext cx="10235293" cy="573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11">
            <a:extLst>
              <a:ext uri="{FF2B5EF4-FFF2-40B4-BE49-F238E27FC236}">
                <a16:creationId xmlns:a16="http://schemas.microsoft.com/office/drawing/2014/main" id="{C887B7D9-579D-517E-CB4C-D8235B78DD4A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679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D8C2F-DA58-4256-8817-A8E00C86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SPOLUPRÁCE S MAJITELI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32AE09-3923-4EB1-9CF6-F45C0DD0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Garantovaný příjem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Přepis energií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Úpravy v bytě před zabydlením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Řešení škod a havárií 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Sousedské vztahy:  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cs-CZ" dirty="0"/>
              <a:t>Komunikace se SVJ/sousedy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cs-CZ" dirty="0"/>
              <a:t>Mediace 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cs-CZ" dirty="0"/>
              <a:t>Řešení stížností</a:t>
            </a:r>
          </a:p>
          <a:p>
            <a:pPr lvl="1"/>
            <a:endParaRPr lang="cs-CZ" dirty="0"/>
          </a:p>
        </p:txBody>
      </p:sp>
      <p:pic>
        <p:nvPicPr>
          <p:cNvPr id="4" name="Picture 2" descr="Městská nájemní agentura">
            <a:extLst>
              <a:ext uri="{FF2B5EF4-FFF2-40B4-BE49-F238E27FC236}">
                <a16:creationId xmlns:a16="http://schemas.microsoft.com/office/drawing/2014/main" id="{AB678414-A3EB-499C-AD46-1817A35AC4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60" y="4800715"/>
            <a:ext cx="6065240" cy="20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>
            <a:extLst>
              <a:ext uri="{FF2B5EF4-FFF2-40B4-BE49-F238E27FC236}">
                <a16:creationId xmlns:a16="http://schemas.microsoft.com/office/drawing/2014/main" id="{6787E804-014A-A6CD-E67E-62815CAAC62E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827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80F35-8E1B-4740-B64F-6CA638E4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MAJITELÉ: DŮVODY PRO SPOLUPRÁCI S MNA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A4A6CF-961A-4FA8-A6C9-AF179EA6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EE6D53-E728-45B3-81F1-D16BB29B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1746169"/>
            <a:ext cx="12012701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5A9266-F3BD-4825-88E4-2BBCBD8B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cs-CZ" sz="5200" b="1" dirty="0">
                <a:solidFill>
                  <a:schemeClr val="accent1">
                    <a:lumMod val="50000"/>
                  </a:schemeClr>
                </a:solidFill>
              </a:rPr>
              <a:t>MAJITELÉ: DŮVODY PRO SPOLUPRÁCI S MNA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1B9FA2-F8EC-43F4-A5BC-675C007E6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80"/>
            <a:ext cx="2396365" cy="1143720"/>
          </a:xfrm>
          <a:prstGeom prst="rect">
            <a:avLst/>
          </a:prstGeom>
        </p:spPr>
      </p:pic>
      <p:graphicFrame>
        <p:nvGraphicFramePr>
          <p:cNvPr id="8" name="Zástupný symbol pro obsah 2">
            <a:extLst>
              <a:ext uri="{FF2B5EF4-FFF2-40B4-BE49-F238E27FC236}">
                <a16:creationId xmlns:a16="http://schemas.microsoft.com/office/drawing/2014/main" id="{6FF27201-84E2-26EF-C686-CEF890456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727236"/>
              </p:ext>
            </p:extLst>
          </p:nvPr>
        </p:nvGraphicFramePr>
        <p:xfrm>
          <a:off x="5354425" y="731520"/>
          <a:ext cx="6002423" cy="56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86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753C0-4C7D-41F7-BB25-3931A337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206" y="246146"/>
            <a:ext cx="7533588" cy="1325563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MAJITELÉ: SPOKOJENOST S MNA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7F518D-5978-43F4-B455-4BC970F0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136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5467FA-91A2-41B3-87DE-BD5E6C910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1709"/>
            <a:ext cx="10515600" cy="48769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404F11C-6DF3-4D2B-A91B-DC0272338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0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533</Words>
  <Application>Microsoft Office PowerPoint</Application>
  <PresentationFormat>Širokoúhlá obrazovka</PresentationFormat>
  <Paragraphs>125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NeueKabelW01-Book</vt:lpstr>
      <vt:lpstr>Raleway</vt:lpstr>
      <vt:lpstr>Motiv Office</vt:lpstr>
      <vt:lpstr> 1. ROK MĚSTSKÉ NÁJEMNÍ AGENTURY</vt:lpstr>
      <vt:lpstr>ROK MNA V ČÍSLECH</vt:lpstr>
      <vt:lpstr>Prezentace aplikace PowerPoint</vt:lpstr>
      <vt:lpstr>ZABYDLENÉ DOMÁCNOSTI </vt:lpstr>
      <vt:lpstr>POPTÁVÁNÍ BYTŮ</vt:lpstr>
      <vt:lpstr>SPOLUPRÁCE S MAJITELI</vt:lpstr>
      <vt:lpstr>MAJITELÉ: DŮVODY PRO SPOLUPRÁCI S MNA</vt:lpstr>
      <vt:lpstr>MAJITELÉ: DŮVODY PRO SPOLUPRÁCI S MNA</vt:lpstr>
      <vt:lpstr>MAJITELÉ: SPOKOJENOST S MNA</vt:lpstr>
      <vt:lpstr>MAJITELÉ: SPOKOJENOST S MNA</vt:lpstr>
      <vt:lpstr>MAJITELÉ: SPOKOJENOST S MNA</vt:lpstr>
      <vt:lpstr>KLIENTI </vt:lpstr>
      <vt:lpstr>NÁJEMCI A BYTOVÁ NOUZE</vt:lpstr>
      <vt:lpstr>SPOLUPRÁCE S NÁJEMCI</vt:lpstr>
      <vt:lpstr>NÁJEMCI: SPOKOJENOST S MNA</vt:lpstr>
      <vt:lpstr>NÁJEMCI: SPOKOJENOST S MNA</vt:lpstr>
      <vt:lpstr>NÁJEMCI: ZKUŠENOSTI A SPOKOJENOST S MNA</vt:lpstr>
      <vt:lpstr>NÁJEMCI: SPOKOJENOST S MNA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ROK MĚSTSKÉ NÁJEMNÍ AGENTURY</dc:title>
  <dc:creator>Mgr. Bc. Kristýna Andrlová</dc:creator>
  <cp:lastModifiedBy>Mgr. Bc. Kristýna Andrlová</cp:lastModifiedBy>
  <cp:revision>56</cp:revision>
  <cp:lastPrinted>2022-06-22T11:56:25Z</cp:lastPrinted>
  <dcterms:created xsi:type="dcterms:W3CDTF">2022-06-20T20:46:32Z</dcterms:created>
  <dcterms:modified xsi:type="dcterms:W3CDTF">2022-07-25T08:57:59Z</dcterms:modified>
</cp:coreProperties>
</file>